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590" r:id="rId3"/>
    <p:sldId id="595" r:id="rId4"/>
    <p:sldId id="591" r:id="rId5"/>
    <p:sldId id="613" r:id="rId6"/>
    <p:sldId id="596" r:id="rId7"/>
    <p:sldId id="597" r:id="rId8"/>
    <p:sldId id="605" r:id="rId9"/>
    <p:sldId id="611" r:id="rId10"/>
    <p:sldId id="606" r:id="rId11"/>
    <p:sldId id="607" r:id="rId12"/>
    <p:sldId id="592" r:id="rId13"/>
    <p:sldId id="609" r:id="rId14"/>
    <p:sldId id="610" r:id="rId15"/>
    <p:sldId id="598" r:id="rId16"/>
    <p:sldId id="593" r:id="rId17"/>
    <p:sldId id="594" r:id="rId18"/>
    <p:sldId id="608" r:id="rId19"/>
    <p:sldId id="612" r:id="rId20"/>
    <p:sldId id="604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11">
          <p15:clr>
            <a:srgbClr val="A4A3A4"/>
          </p15:clr>
        </p15:guide>
        <p15:guide id="4" pos="7469">
          <p15:clr>
            <a:srgbClr val="A4A3A4"/>
          </p15:clr>
        </p15:guide>
        <p15:guide id="5" orient="horz" pos="232">
          <p15:clr>
            <a:srgbClr val="A4A3A4"/>
          </p15:clr>
        </p15:guide>
        <p15:guide id="6" orient="horz" pos="40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C0E9"/>
    <a:srgbClr val="7188A8"/>
    <a:srgbClr val="F5E0D4"/>
    <a:srgbClr val="F7B1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1" d="100"/>
          <a:sy n="111" d="100"/>
        </p:scale>
        <p:origin x="91" y="394"/>
      </p:cViewPr>
      <p:guideLst>
        <p:guide orient="horz" pos="2160"/>
        <p:guide pos="3840"/>
        <p:guide pos="211"/>
        <p:guide pos="7469"/>
        <p:guide orient="horz" pos="232"/>
        <p:guide orient="horz" pos="408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2021/6/20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80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2376256" y="2147605"/>
            <a:ext cx="7439488" cy="2286664"/>
            <a:chOff x="2166151" y="1991709"/>
            <a:chExt cx="7439488" cy="2286664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4416948" y="3724375"/>
              <a:ext cx="2937894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3000" b="0" i="0" u="none" strike="noStrike" kern="1200" cap="none" spc="0" normalizeH="0" baseline="0" noProof="0" dirty="0">
                  <a:ln w="0"/>
                  <a:solidFill>
                    <a:srgbClr val="9FC5EB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</a:rPr>
                <a:t>OurCOIN</a:t>
              </a: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2166151" y="1991709"/>
              <a:ext cx="7439488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0" b="0" i="0" u="none" strike="noStrike" kern="1200" cap="none" spc="0" normalizeH="0" baseline="0" noProof="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软工迭代三</a:t>
              </a: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DDFE36B1-E6C2-4BA9-BB1B-2EAB331F5553}"/>
              </a:ext>
            </a:extLst>
          </p:cNvPr>
          <p:cNvSpPr/>
          <p:nvPr/>
        </p:nvSpPr>
        <p:spPr>
          <a:xfrm>
            <a:off x="6120759" y="5150388"/>
            <a:ext cx="4144583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0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金逸、林心鹏、孟俊豪、薛人玮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94B5A0D-739B-453F-8992-46855B8696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74" y="357510"/>
            <a:ext cx="11540302" cy="614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007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94964" y="2499484"/>
            <a:ext cx="3602071" cy="1859032"/>
            <a:chOff x="4359646" y="2039833"/>
            <a:chExt cx="3602071" cy="1859032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用户体验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02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客户分析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1307778" y="1903696"/>
            <a:ext cx="3358642" cy="3358642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062535" y="1903696"/>
            <a:ext cx="3358642" cy="3358642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143342" y="1735125"/>
            <a:ext cx="3695784" cy="3695784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8"/>
          <p:cNvSpPr>
            <a:spLocks noEditPoints="1"/>
          </p:cNvSpPr>
          <p:nvPr/>
        </p:nvSpPr>
        <p:spPr bwMode="auto">
          <a:xfrm>
            <a:off x="2827699" y="2177206"/>
            <a:ext cx="329794" cy="485323"/>
          </a:xfrm>
          <a:custGeom>
            <a:avLst/>
            <a:gdLst>
              <a:gd name="T0" fmla="*/ 85 w 94"/>
              <a:gd name="T1" fmla="*/ 44 h 140"/>
              <a:gd name="T2" fmla="*/ 45 w 94"/>
              <a:gd name="T3" fmla="*/ 90 h 140"/>
              <a:gd name="T4" fmla="*/ 26 w 94"/>
              <a:gd name="T5" fmla="*/ 105 h 140"/>
              <a:gd name="T6" fmla="*/ 26 w 94"/>
              <a:gd name="T7" fmla="*/ 108 h 140"/>
              <a:gd name="T8" fmla="*/ 35 w 94"/>
              <a:gd name="T9" fmla="*/ 123 h 140"/>
              <a:gd name="T10" fmla="*/ 17 w 94"/>
              <a:gd name="T11" fmla="*/ 140 h 140"/>
              <a:gd name="T12" fmla="*/ 0 w 94"/>
              <a:gd name="T13" fmla="*/ 123 h 140"/>
              <a:gd name="T14" fmla="*/ 9 w 94"/>
              <a:gd name="T15" fmla="*/ 108 h 140"/>
              <a:gd name="T16" fmla="*/ 9 w 94"/>
              <a:gd name="T17" fmla="*/ 33 h 140"/>
              <a:gd name="T18" fmla="*/ 0 w 94"/>
              <a:gd name="T19" fmla="*/ 17 h 140"/>
              <a:gd name="T20" fmla="*/ 17 w 94"/>
              <a:gd name="T21" fmla="*/ 0 h 140"/>
              <a:gd name="T22" fmla="*/ 35 w 94"/>
              <a:gd name="T23" fmla="*/ 17 h 140"/>
              <a:gd name="T24" fmla="*/ 26 w 94"/>
              <a:gd name="T25" fmla="*/ 33 h 140"/>
              <a:gd name="T26" fmla="*/ 26 w 94"/>
              <a:gd name="T27" fmla="*/ 78 h 140"/>
              <a:gd name="T28" fmla="*/ 40 w 94"/>
              <a:gd name="T29" fmla="*/ 73 h 140"/>
              <a:gd name="T30" fmla="*/ 67 w 94"/>
              <a:gd name="T31" fmla="*/ 44 h 140"/>
              <a:gd name="T32" fmla="*/ 58 w 94"/>
              <a:gd name="T33" fmla="*/ 29 h 140"/>
              <a:gd name="T34" fmla="*/ 76 w 94"/>
              <a:gd name="T35" fmla="*/ 11 h 140"/>
              <a:gd name="T36" fmla="*/ 94 w 94"/>
              <a:gd name="T37" fmla="*/ 29 h 140"/>
              <a:gd name="T38" fmla="*/ 85 w 94"/>
              <a:gd name="T39" fmla="*/ 44 h 140"/>
              <a:gd name="T40" fmla="*/ 17 w 94"/>
              <a:gd name="T41" fmla="*/ 9 h 140"/>
              <a:gd name="T42" fmla="*/ 9 w 94"/>
              <a:gd name="T43" fmla="*/ 17 h 140"/>
              <a:gd name="T44" fmla="*/ 17 w 94"/>
              <a:gd name="T45" fmla="*/ 26 h 140"/>
              <a:gd name="T46" fmla="*/ 26 w 94"/>
              <a:gd name="T47" fmla="*/ 17 h 140"/>
              <a:gd name="T48" fmla="*/ 17 w 94"/>
              <a:gd name="T49" fmla="*/ 9 h 140"/>
              <a:gd name="T50" fmla="*/ 17 w 94"/>
              <a:gd name="T51" fmla="*/ 114 h 140"/>
              <a:gd name="T52" fmla="*/ 9 w 94"/>
              <a:gd name="T53" fmla="*/ 123 h 140"/>
              <a:gd name="T54" fmla="*/ 17 w 94"/>
              <a:gd name="T55" fmla="*/ 132 h 140"/>
              <a:gd name="T56" fmla="*/ 26 w 94"/>
              <a:gd name="T57" fmla="*/ 123 h 140"/>
              <a:gd name="T58" fmla="*/ 17 w 94"/>
              <a:gd name="T59" fmla="*/ 114 h 140"/>
              <a:gd name="T60" fmla="*/ 76 w 94"/>
              <a:gd name="T61" fmla="*/ 20 h 140"/>
              <a:gd name="T62" fmla="*/ 67 w 94"/>
              <a:gd name="T63" fmla="*/ 29 h 140"/>
              <a:gd name="T64" fmla="*/ 76 w 94"/>
              <a:gd name="T65" fmla="*/ 38 h 140"/>
              <a:gd name="T66" fmla="*/ 85 w 94"/>
              <a:gd name="T67" fmla="*/ 29 h 140"/>
              <a:gd name="T68" fmla="*/ 76 w 94"/>
              <a:gd name="T69" fmla="*/ 2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140">
                <a:moveTo>
                  <a:pt x="85" y="44"/>
                </a:moveTo>
                <a:cubicBezTo>
                  <a:pt x="84" y="77"/>
                  <a:pt x="61" y="85"/>
                  <a:pt x="45" y="90"/>
                </a:cubicBezTo>
                <a:cubicBezTo>
                  <a:pt x="31" y="94"/>
                  <a:pt x="26" y="96"/>
                  <a:pt x="26" y="105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31" y="111"/>
                  <a:pt x="35" y="116"/>
                  <a:pt x="35" y="123"/>
                </a:cubicBezTo>
                <a:cubicBezTo>
                  <a:pt x="35" y="132"/>
                  <a:pt x="27" y="140"/>
                  <a:pt x="17" y="140"/>
                </a:cubicBezTo>
                <a:cubicBezTo>
                  <a:pt x="8" y="140"/>
                  <a:pt x="0" y="132"/>
                  <a:pt x="0" y="123"/>
                </a:cubicBezTo>
                <a:cubicBezTo>
                  <a:pt x="0" y="116"/>
                  <a:pt x="3" y="111"/>
                  <a:pt x="9" y="108"/>
                </a:cubicBezTo>
                <a:cubicBezTo>
                  <a:pt x="9" y="33"/>
                  <a:pt x="9" y="33"/>
                  <a:pt x="9" y="33"/>
                </a:cubicBezTo>
                <a:cubicBezTo>
                  <a:pt x="3" y="29"/>
                  <a:pt x="0" y="24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7" y="0"/>
                  <a:pt x="35" y="8"/>
                  <a:pt x="35" y="17"/>
                </a:cubicBezTo>
                <a:cubicBezTo>
                  <a:pt x="35" y="24"/>
                  <a:pt x="31" y="29"/>
                  <a:pt x="26" y="33"/>
                </a:cubicBezTo>
                <a:cubicBezTo>
                  <a:pt x="26" y="78"/>
                  <a:pt x="26" y="78"/>
                  <a:pt x="26" y="78"/>
                </a:cubicBezTo>
                <a:cubicBezTo>
                  <a:pt x="31" y="76"/>
                  <a:pt x="36" y="74"/>
                  <a:pt x="40" y="73"/>
                </a:cubicBezTo>
                <a:cubicBezTo>
                  <a:pt x="57" y="67"/>
                  <a:pt x="67" y="63"/>
                  <a:pt x="67" y="44"/>
                </a:cubicBezTo>
                <a:cubicBezTo>
                  <a:pt x="62" y="41"/>
                  <a:pt x="58" y="36"/>
                  <a:pt x="58" y="29"/>
                </a:cubicBezTo>
                <a:cubicBezTo>
                  <a:pt x="58" y="19"/>
                  <a:pt x="66" y="11"/>
                  <a:pt x="76" y="11"/>
                </a:cubicBezTo>
                <a:cubicBezTo>
                  <a:pt x="86" y="11"/>
                  <a:pt x="94" y="19"/>
                  <a:pt x="94" y="29"/>
                </a:cubicBezTo>
                <a:cubicBezTo>
                  <a:pt x="94" y="36"/>
                  <a:pt x="90" y="41"/>
                  <a:pt x="85" y="44"/>
                </a:cubicBezTo>
                <a:close/>
                <a:moveTo>
                  <a:pt x="17" y="9"/>
                </a:moveTo>
                <a:cubicBezTo>
                  <a:pt x="13" y="9"/>
                  <a:pt x="9" y="12"/>
                  <a:pt x="9" y="17"/>
                </a:cubicBezTo>
                <a:cubicBezTo>
                  <a:pt x="9" y="22"/>
                  <a:pt x="13" y="26"/>
                  <a:pt x="17" y="26"/>
                </a:cubicBezTo>
                <a:cubicBezTo>
                  <a:pt x="22" y="26"/>
                  <a:pt x="26" y="22"/>
                  <a:pt x="26" y="17"/>
                </a:cubicBezTo>
                <a:cubicBezTo>
                  <a:pt x="26" y="12"/>
                  <a:pt x="22" y="9"/>
                  <a:pt x="17" y="9"/>
                </a:cubicBezTo>
                <a:close/>
                <a:moveTo>
                  <a:pt x="17" y="114"/>
                </a:moveTo>
                <a:cubicBezTo>
                  <a:pt x="13" y="114"/>
                  <a:pt x="9" y="118"/>
                  <a:pt x="9" y="123"/>
                </a:cubicBezTo>
                <a:cubicBezTo>
                  <a:pt x="9" y="128"/>
                  <a:pt x="13" y="132"/>
                  <a:pt x="17" y="132"/>
                </a:cubicBezTo>
                <a:cubicBezTo>
                  <a:pt x="22" y="132"/>
                  <a:pt x="26" y="128"/>
                  <a:pt x="26" y="123"/>
                </a:cubicBezTo>
                <a:cubicBezTo>
                  <a:pt x="26" y="118"/>
                  <a:pt x="22" y="114"/>
                  <a:pt x="17" y="114"/>
                </a:cubicBezTo>
                <a:close/>
                <a:moveTo>
                  <a:pt x="76" y="20"/>
                </a:moveTo>
                <a:cubicBezTo>
                  <a:pt x="71" y="20"/>
                  <a:pt x="67" y="24"/>
                  <a:pt x="67" y="29"/>
                </a:cubicBezTo>
                <a:cubicBezTo>
                  <a:pt x="67" y="34"/>
                  <a:pt x="71" y="38"/>
                  <a:pt x="76" y="38"/>
                </a:cubicBezTo>
                <a:cubicBezTo>
                  <a:pt x="81" y="38"/>
                  <a:pt x="85" y="34"/>
                  <a:pt x="85" y="29"/>
                </a:cubicBezTo>
                <a:cubicBezTo>
                  <a:pt x="85" y="24"/>
                  <a:pt x="81" y="20"/>
                  <a:pt x="76" y="2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7" name="Freeform 11"/>
          <p:cNvSpPr>
            <a:spLocks noEditPoints="1"/>
          </p:cNvSpPr>
          <p:nvPr/>
        </p:nvSpPr>
        <p:spPr bwMode="auto">
          <a:xfrm>
            <a:off x="5784005" y="2238748"/>
            <a:ext cx="416060" cy="409233"/>
          </a:xfrm>
          <a:custGeom>
            <a:avLst/>
            <a:gdLst>
              <a:gd name="T0" fmla="*/ 141 w 152"/>
              <a:gd name="T1" fmla="*/ 152 h 152"/>
              <a:gd name="T2" fmla="*/ 132 w 152"/>
              <a:gd name="T3" fmla="*/ 148 h 152"/>
              <a:gd name="T4" fmla="*/ 101 w 152"/>
              <a:gd name="T5" fmla="*/ 117 h 152"/>
              <a:gd name="T6" fmla="*/ 65 w 152"/>
              <a:gd name="T7" fmla="*/ 128 h 152"/>
              <a:gd name="T8" fmla="*/ 0 w 152"/>
              <a:gd name="T9" fmla="*/ 64 h 152"/>
              <a:gd name="T10" fmla="*/ 65 w 152"/>
              <a:gd name="T11" fmla="*/ 0 h 152"/>
              <a:gd name="T12" fmla="*/ 129 w 152"/>
              <a:gd name="T13" fmla="*/ 64 h 152"/>
              <a:gd name="T14" fmla="*/ 118 w 152"/>
              <a:gd name="T15" fmla="*/ 100 h 152"/>
              <a:gd name="T16" fmla="*/ 149 w 152"/>
              <a:gd name="T17" fmla="*/ 132 h 152"/>
              <a:gd name="T18" fmla="*/ 152 w 152"/>
              <a:gd name="T19" fmla="*/ 140 h 152"/>
              <a:gd name="T20" fmla="*/ 141 w 152"/>
              <a:gd name="T21" fmla="*/ 152 h 152"/>
              <a:gd name="T22" fmla="*/ 65 w 152"/>
              <a:gd name="T23" fmla="*/ 23 h 152"/>
              <a:gd name="T24" fmla="*/ 24 w 152"/>
              <a:gd name="T25" fmla="*/ 64 h 152"/>
              <a:gd name="T26" fmla="*/ 65 w 152"/>
              <a:gd name="T27" fmla="*/ 105 h 152"/>
              <a:gd name="T28" fmla="*/ 106 w 152"/>
              <a:gd name="T29" fmla="*/ 64 h 152"/>
              <a:gd name="T30" fmla="*/ 65 w 152"/>
              <a:gd name="T31" fmla="*/ 2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2" h="152">
                <a:moveTo>
                  <a:pt x="141" y="152"/>
                </a:moveTo>
                <a:cubicBezTo>
                  <a:pt x="138" y="152"/>
                  <a:pt x="135" y="151"/>
                  <a:pt x="132" y="148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90" y="124"/>
                  <a:pt x="78" y="128"/>
                  <a:pt x="65" y="128"/>
                </a:cubicBezTo>
                <a:cubicBezTo>
                  <a:pt x="29" y="128"/>
                  <a:pt x="0" y="100"/>
                  <a:pt x="0" y="64"/>
                </a:cubicBezTo>
                <a:cubicBezTo>
                  <a:pt x="0" y="28"/>
                  <a:pt x="29" y="0"/>
                  <a:pt x="65" y="0"/>
                </a:cubicBezTo>
                <a:cubicBezTo>
                  <a:pt x="100" y="0"/>
                  <a:pt x="129" y="28"/>
                  <a:pt x="129" y="64"/>
                </a:cubicBezTo>
                <a:cubicBezTo>
                  <a:pt x="129" y="77"/>
                  <a:pt x="125" y="90"/>
                  <a:pt x="118" y="100"/>
                </a:cubicBezTo>
                <a:cubicBezTo>
                  <a:pt x="149" y="132"/>
                  <a:pt x="149" y="132"/>
                  <a:pt x="149" y="132"/>
                </a:cubicBezTo>
                <a:cubicBezTo>
                  <a:pt x="151" y="134"/>
                  <a:pt x="152" y="137"/>
                  <a:pt x="152" y="140"/>
                </a:cubicBezTo>
                <a:cubicBezTo>
                  <a:pt x="152" y="147"/>
                  <a:pt x="147" y="152"/>
                  <a:pt x="141" y="152"/>
                </a:cubicBezTo>
                <a:close/>
                <a:moveTo>
                  <a:pt x="65" y="23"/>
                </a:moveTo>
                <a:cubicBezTo>
                  <a:pt x="42" y="23"/>
                  <a:pt x="24" y="41"/>
                  <a:pt x="24" y="64"/>
                </a:cubicBezTo>
                <a:cubicBezTo>
                  <a:pt x="24" y="87"/>
                  <a:pt x="42" y="105"/>
                  <a:pt x="65" y="105"/>
                </a:cubicBezTo>
                <a:cubicBezTo>
                  <a:pt x="87" y="105"/>
                  <a:pt x="106" y="87"/>
                  <a:pt x="106" y="64"/>
                </a:cubicBezTo>
                <a:cubicBezTo>
                  <a:pt x="106" y="41"/>
                  <a:pt x="87" y="23"/>
                  <a:pt x="65" y="2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8" name="Freeform 8"/>
          <p:cNvSpPr>
            <a:spLocks noEditPoints="1"/>
          </p:cNvSpPr>
          <p:nvPr/>
        </p:nvSpPr>
        <p:spPr bwMode="auto">
          <a:xfrm>
            <a:off x="8765828" y="2215404"/>
            <a:ext cx="416706" cy="400109"/>
          </a:xfrm>
          <a:custGeom>
            <a:avLst/>
            <a:gdLst>
              <a:gd name="T0" fmla="*/ 43 w 44"/>
              <a:gd name="T1" fmla="*/ 22 h 43"/>
              <a:gd name="T2" fmla="*/ 43 w 44"/>
              <a:gd name="T3" fmla="*/ 22 h 43"/>
              <a:gd name="T4" fmla="*/ 38 w 44"/>
              <a:gd name="T5" fmla="*/ 19 h 43"/>
              <a:gd name="T6" fmla="*/ 31 w 44"/>
              <a:gd name="T7" fmla="*/ 23 h 43"/>
              <a:gd name="T8" fmla="*/ 30 w 44"/>
              <a:gd name="T9" fmla="*/ 24 h 43"/>
              <a:gd name="T10" fmla="*/ 30 w 44"/>
              <a:gd name="T11" fmla="*/ 25 h 43"/>
              <a:gd name="T12" fmla="*/ 29 w 44"/>
              <a:gd name="T13" fmla="*/ 24 h 43"/>
              <a:gd name="T14" fmla="*/ 28 w 44"/>
              <a:gd name="T15" fmla="*/ 23 h 43"/>
              <a:gd name="T16" fmla="*/ 22 w 44"/>
              <a:gd name="T17" fmla="*/ 19 h 43"/>
              <a:gd name="T18" fmla="*/ 16 w 44"/>
              <a:gd name="T19" fmla="*/ 23 h 43"/>
              <a:gd name="T20" fmla="*/ 15 w 44"/>
              <a:gd name="T21" fmla="*/ 24 h 43"/>
              <a:gd name="T22" fmla="*/ 14 w 44"/>
              <a:gd name="T23" fmla="*/ 25 h 43"/>
              <a:gd name="T24" fmla="*/ 13 w 44"/>
              <a:gd name="T25" fmla="*/ 24 h 43"/>
              <a:gd name="T26" fmla="*/ 13 w 44"/>
              <a:gd name="T27" fmla="*/ 23 h 43"/>
              <a:gd name="T28" fmla="*/ 6 w 44"/>
              <a:gd name="T29" fmla="*/ 19 h 43"/>
              <a:gd name="T30" fmla="*/ 1 w 44"/>
              <a:gd name="T31" fmla="*/ 22 h 43"/>
              <a:gd name="T32" fmla="*/ 1 w 44"/>
              <a:gd name="T33" fmla="*/ 22 h 43"/>
              <a:gd name="T34" fmla="*/ 0 w 44"/>
              <a:gd name="T35" fmla="*/ 21 h 43"/>
              <a:gd name="T36" fmla="*/ 0 w 44"/>
              <a:gd name="T37" fmla="*/ 21 h 43"/>
              <a:gd name="T38" fmla="*/ 22 w 44"/>
              <a:gd name="T39" fmla="*/ 5 h 43"/>
              <a:gd name="T40" fmla="*/ 44 w 44"/>
              <a:gd name="T41" fmla="*/ 21 h 43"/>
              <a:gd name="T42" fmla="*/ 44 w 44"/>
              <a:gd name="T43" fmla="*/ 21 h 43"/>
              <a:gd name="T44" fmla="*/ 43 w 44"/>
              <a:gd name="T45" fmla="*/ 22 h 43"/>
              <a:gd name="T46" fmla="*/ 24 w 44"/>
              <a:gd name="T47" fmla="*/ 36 h 43"/>
              <a:gd name="T48" fmla="*/ 17 w 44"/>
              <a:gd name="T49" fmla="*/ 43 h 43"/>
              <a:gd name="T50" fmla="*/ 10 w 44"/>
              <a:gd name="T51" fmla="*/ 36 h 43"/>
              <a:gd name="T52" fmla="*/ 12 w 44"/>
              <a:gd name="T53" fmla="*/ 34 h 43"/>
              <a:gd name="T54" fmla="*/ 13 w 44"/>
              <a:gd name="T55" fmla="*/ 36 h 43"/>
              <a:gd name="T56" fmla="*/ 17 w 44"/>
              <a:gd name="T57" fmla="*/ 39 h 43"/>
              <a:gd name="T58" fmla="*/ 20 w 44"/>
              <a:gd name="T59" fmla="*/ 36 h 43"/>
              <a:gd name="T60" fmla="*/ 20 w 44"/>
              <a:gd name="T61" fmla="*/ 20 h 43"/>
              <a:gd name="T62" fmla="*/ 22 w 44"/>
              <a:gd name="T63" fmla="*/ 20 h 43"/>
              <a:gd name="T64" fmla="*/ 24 w 44"/>
              <a:gd name="T65" fmla="*/ 20 h 43"/>
              <a:gd name="T66" fmla="*/ 24 w 44"/>
              <a:gd name="T67" fmla="*/ 36 h 43"/>
              <a:gd name="T68" fmla="*/ 24 w 44"/>
              <a:gd name="T69" fmla="*/ 4 h 43"/>
              <a:gd name="T70" fmla="*/ 22 w 44"/>
              <a:gd name="T71" fmla="*/ 4 h 43"/>
              <a:gd name="T72" fmla="*/ 20 w 44"/>
              <a:gd name="T73" fmla="*/ 4 h 43"/>
              <a:gd name="T74" fmla="*/ 20 w 44"/>
              <a:gd name="T75" fmla="*/ 2 h 43"/>
              <a:gd name="T76" fmla="*/ 22 w 44"/>
              <a:gd name="T77" fmla="*/ 0 h 43"/>
              <a:gd name="T78" fmla="*/ 24 w 44"/>
              <a:gd name="T79" fmla="*/ 2 h 43"/>
              <a:gd name="T80" fmla="*/ 24 w 44"/>
              <a:gd name="T81" fmla="*/ 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4" h="43">
                <a:moveTo>
                  <a:pt x="43" y="22"/>
                </a:moveTo>
                <a:cubicBezTo>
                  <a:pt x="43" y="22"/>
                  <a:pt x="43" y="22"/>
                  <a:pt x="43" y="22"/>
                </a:cubicBezTo>
                <a:cubicBezTo>
                  <a:pt x="41" y="20"/>
                  <a:pt x="40" y="19"/>
                  <a:pt x="38" y="19"/>
                </a:cubicBezTo>
                <a:cubicBezTo>
                  <a:pt x="35" y="19"/>
                  <a:pt x="33" y="21"/>
                  <a:pt x="31" y="23"/>
                </a:cubicBezTo>
                <a:cubicBezTo>
                  <a:pt x="31" y="23"/>
                  <a:pt x="31" y="24"/>
                  <a:pt x="30" y="24"/>
                </a:cubicBezTo>
                <a:cubicBezTo>
                  <a:pt x="30" y="25"/>
                  <a:pt x="30" y="25"/>
                  <a:pt x="30" y="25"/>
                </a:cubicBezTo>
                <a:cubicBezTo>
                  <a:pt x="29" y="25"/>
                  <a:pt x="29" y="25"/>
                  <a:pt x="29" y="24"/>
                </a:cubicBezTo>
                <a:cubicBezTo>
                  <a:pt x="29" y="24"/>
                  <a:pt x="28" y="23"/>
                  <a:pt x="28" y="23"/>
                </a:cubicBezTo>
                <a:cubicBezTo>
                  <a:pt x="27" y="21"/>
                  <a:pt x="24" y="19"/>
                  <a:pt x="22" y="19"/>
                </a:cubicBezTo>
                <a:cubicBezTo>
                  <a:pt x="19" y="19"/>
                  <a:pt x="17" y="21"/>
                  <a:pt x="16" y="23"/>
                </a:cubicBezTo>
                <a:cubicBezTo>
                  <a:pt x="15" y="23"/>
                  <a:pt x="15" y="24"/>
                  <a:pt x="15" y="24"/>
                </a:cubicBezTo>
                <a:cubicBezTo>
                  <a:pt x="15" y="25"/>
                  <a:pt x="15" y="25"/>
                  <a:pt x="14" y="25"/>
                </a:cubicBezTo>
                <a:cubicBezTo>
                  <a:pt x="14" y="25"/>
                  <a:pt x="14" y="25"/>
                  <a:pt x="13" y="24"/>
                </a:cubicBezTo>
                <a:cubicBezTo>
                  <a:pt x="13" y="24"/>
                  <a:pt x="13" y="23"/>
                  <a:pt x="13" y="23"/>
                </a:cubicBezTo>
                <a:cubicBezTo>
                  <a:pt x="11" y="21"/>
                  <a:pt x="9" y="19"/>
                  <a:pt x="6" y="19"/>
                </a:cubicBezTo>
                <a:cubicBezTo>
                  <a:pt x="4" y="19"/>
                  <a:pt x="3" y="20"/>
                  <a:pt x="1" y="22"/>
                </a:cubicBezTo>
                <a:cubicBezTo>
                  <a:pt x="1" y="22"/>
                  <a:pt x="1" y="22"/>
                  <a:pt x="1" y="22"/>
                </a:cubicBezTo>
                <a:cubicBezTo>
                  <a:pt x="0" y="22"/>
                  <a:pt x="0" y="22"/>
                  <a:pt x="0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2" y="11"/>
                  <a:pt x="12" y="5"/>
                  <a:pt x="22" y="5"/>
                </a:cubicBezTo>
                <a:cubicBezTo>
                  <a:pt x="32" y="5"/>
                  <a:pt x="42" y="11"/>
                  <a:pt x="44" y="21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2"/>
                  <a:pt x="43" y="22"/>
                </a:cubicBezTo>
                <a:close/>
                <a:moveTo>
                  <a:pt x="24" y="36"/>
                </a:moveTo>
                <a:cubicBezTo>
                  <a:pt x="24" y="40"/>
                  <a:pt x="21" y="43"/>
                  <a:pt x="17" y="43"/>
                </a:cubicBezTo>
                <a:cubicBezTo>
                  <a:pt x="13" y="43"/>
                  <a:pt x="10" y="40"/>
                  <a:pt x="10" y="36"/>
                </a:cubicBezTo>
                <a:cubicBezTo>
                  <a:pt x="10" y="35"/>
                  <a:pt x="11" y="34"/>
                  <a:pt x="12" y="34"/>
                </a:cubicBezTo>
                <a:cubicBezTo>
                  <a:pt x="13" y="34"/>
                  <a:pt x="13" y="35"/>
                  <a:pt x="13" y="36"/>
                </a:cubicBezTo>
                <a:cubicBezTo>
                  <a:pt x="13" y="38"/>
                  <a:pt x="15" y="39"/>
                  <a:pt x="17" y="39"/>
                </a:cubicBezTo>
                <a:cubicBezTo>
                  <a:pt x="19" y="39"/>
                  <a:pt x="20" y="38"/>
                  <a:pt x="20" y="36"/>
                </a:cubicBezTo>
                <a:cubicBezTo>
                  <a:pt x="20" y="20"/>
                  <a:pt x="20" y="20"/>
                  <a:pt x="20" y="20"/>
                </a:cubicBezTo>
                <a:cubicBezTo>
                  <a:pt x="21" y="20"/>
                  <a:pt x="21" y="20"/>
                  <a:pt x="22" y="20"/>
                </a:cubicBezTo>
                <a:cubicBezTo>
                  <a:pt x="23" y="20"/>
                  <a:pt x="23" y="20"/>
                  <a:pt x="24" y="20"/>
                </a:cubicBezTo>
                <a:lnTo>
                  <a:pt x="24" y="36"/>
                </a:lnTo>
                <a:close/>
                <a:moveTo>
                  <a:pt x="24" y="4"/>
                </a:moveTo>
                <a:cubicBezTo>
                  <a:pt x="23" y="4"/>
                  <a:pt x="23" y="4"/>
                  <a:pt x="22" y="4"/>
                </a:cubicBezTo>
                <a:cubicBezTo>
                  <a:pt x="21" y="4"/>
                  <a:pt x="21" y="4"/>
                  <a:pt x="20" y="4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23" y="0"/>
                  <a:pt x="24" y="1"/>
                  <a:pt x="24" y="2"/>
                </a:cubicBezTo>
                <a:lnTo>
                  <a:pt x="24" y="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5152911" y="2988664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对动漫感兴趣的人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4921534" y="3212466"/>
            <a:ext cx="2288884" cy="18398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      此类人群往往看过少量动漫，并对相关动漫信息有些许了解。我们认为通过知识图谱展现大量有趣的动漫信息，可以让他们了解更多的动漫信息，对动漫有更浓厚的兴趣。因此，我们认为其是我们的主要客户。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040968" y="2988664"/>
            <a:ext cx="18261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不怎么看动漫的人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1809592" y="3212466"/>
            <a:ext cx="2288884" cy="107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       此类人群的平日生活和兴趣爱好与动漫联系较为薄弱，并且也很难对看动漫提起兴趣，因此我们不认为其是我们的目标客户。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8214838" y="2988664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经常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看动漫的人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880867" y="3212466"/>
            <a:ext cx="2288884" cy="15859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       此类人群往往以看动漫为主要爱好，因此其接触相关动漫信息的渠道比较多。相对于其他渠道而言，我们的优势在于用知识图谱展示了相关动漫信息，因此我们暂且认为其为我们的次要客户。</a:t>
            </a:r>
            <a:endParaRPr lang="en-US" altLang="en-US" sz="11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44542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2352624" cy="541682"/>
            <a:chOff x="334963" y="486219"/>
            <a:chExt cx="2352624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56262" y="526227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用户体验地图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8" name="直接连接符 14"/>
          <p:cNvCxnSpPr>
            <a:cxnSpLocks noChangeShapeType="1"/>
          </p:cNvCxnSpPr>
          <p:nvPr/>
        </p:nvCxnSpPr>
        <p:spPr bwMode="auto">
          <a:xfrm>
            <a:off x="695325" y="3591579"/>
            <a:ext cx="10801350" cy="1587"/>
          </a:xfrm>
          <a:prstGeom prst="line">
            <a:avLst/>
          </a:prstGeom>
          <a:noFill/>
          <a:ln w="19050">
            <a:solidFill>
              <a:srgbClr val="7188A8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椭圆 18"/>
          <p:cNvSpPr>
            <a:spLocks noChangeArrowheads="1"/>
          </p:cNvSpPr>
          <p:nvPr/>
        </p:nvSpPr>
        <p:spPr bwMode="auto">
          <a:xfrm>
            <a:off x="2173479" y="3496329"/>
            <a:ext cx="172990" cy="19367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椭圆 19"/>
          <p:cNvSpPr>
            <a:spLocks noChangeArrowheads="1"/>
          </p:cNvSpPr>
          <p:nvPr/>
        </p:nvSpPr>
        <p:spPr bwMode="auto">
          <a:xfrm>
            <a:off x="4115753" y="3494741"/>
            <a:ext cx="171584" cy="193675"/>
          </a:xfrm>
          <a:prstGeom prst="ellipse">
            <a:avLst/>
          </a:prstGeom>
          <a:solidFill>
            <a:srgbClr val="F5E0D4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椭圆 20"/>
          <p:cNvSpPr>
            <a:spLocks noChangeArrowheads="1"/>
          </p:cNvSpPr>
          <p:nvPr/>
        </p:nvSpPr>
        <p:spPr bwMode="auto">
          <a:xfrm>
            <a:off x="6018647" y="3507441"/>
            <a:ext cx="171584" cy="193675"/>
          </a:xfrm>
          <a:prstGeom prst="ellipse">
            <a:avLst/>
          </a:prstGeom>
          <a:solidFill>
            <a:srgbClr val="96C0E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椭圆 21"/>
          <p:cNvSpPr>
            <a:spLocks noChangeArrowheads="1"/>
          </p:cNvSpPr>
          <p:nvPr/>
        </p:nvSpPr>
        <p:spPr bwMode="auto">
          <a:xfrm>
            <a:off x="7959515" y="3494741"/>
            <a:ext cx="172990" cy="193675"/>
          </a:xfrm>
          <a:prstGeom prst="ellipse">
            <a:avLst/>
          </a:prstGeom>
          <a:solidFill>
            <a:srgbClr val="F7B1A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椭圆 26"/>
          <p:cNvSpPr>
            <a:spLocks noChangeArrowheads="1"/>
          </p:cNvSpPr>
          <p:nvPr/>
        </p:nvSpPr>
        <p:spPr bwMode="auto">
          <a:xfrm>
            <a:off x="9851157" y="3510616"/>
            <a:ext cx="171584" cy="19367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椭圆 24"/>
          <p:cNvSpPr>
            <a:spLocks noChangeArrowheads="1"/>
          </p:cNvSpPr>
          <p:nvPr/>
        </p:nvSpPr>
        <p:spPr bwMode="auto">
          <a:xfrm>
            <a:off x="5599113" y="2334279"/>
            <a:ext cx="1012825" cy="1014412"/>
          </a:xfrm>
          <a:prstGeom prst="ellipse">
            <a:avLst/>
          </a:prstGeom>
          <a:solidFill>
            <a:srgbClr val="96C0E9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5" name="组合 92"/>
          <p:cNvGrpSpPr/>
          <p:nvPr/>
        </p:nvGrpSpPr>
        <p:grpSpPr bwMode="auto">
          <a:xfrm>
            <a:off x="5811838" y="2605741"/>
            <a:ext cx="568325" cy="431800"/>
            <a:chOff x="0" y="0"/>
            <a:chExt cx="509646" cy="387231"/>
          </a:xfrm>
          <a:solidFill>
            <a:sysClr val="window" lastClr="FFFFFF"/>
          </a:solidFill>
        </p:grpSpPr>
        <p:sp>
          <p:nvSpPr>
            <p:cNvPr id="16" name="Freeform 20"/>
            <p:cNvSpPr>
              <a:spLocks noEditPoints="1" noChangeArrowheads="1"/>
            </p:cNvSpPr>
            <p:nvPr/>
          </p:nvSpPr>
          <p:spPr bwMode="auto">
            <a:xfrm>
              <a:off x="0" y="51839"/>
              <a:ext cx="337890" cy="335392"/>
            </a:xfrm>
            <a:custGeom>
              <a:avLst/>
              <a:gdLst>
                <a:gd name="T0" fmla="*/ 337890 w 229"/>
                <a:gd name="T1" fmla="*/ 189120 h 227"/>
                <a:gd name="T2" fmla="*/ 337890 w 229"/>
                <a:gd name="T3" fmla="*/ 144795 h 227"/>
                <a:gd name="T4" fmla="*/ 303953 w 229"/>
                <a:gd name="T5" fmla="*/ 137407 h 227"/>
                <a:gd name="T6" fmla="*/ 295100 w 229"/>
                <a:gd name="T7" fmla="*/ 112290 h 227"/>
                <a:gd name="T8" fmla="*/ 318708 w 229"/>
                <a:gd name="T9" fmla="*/ 85695 h 227"/>
                <a:gd name="T10" fmla="*/ 292149 w 229"/>
                <a:gd name="T11" fmla="*/ 50235 h 227"/>
                <a:gd name="T12" fmla="*/ 259688 w 229"/>
                <a:gd name="T13" fmla="*/ 65010 h 227"/>
                <a:gd name="T14" fmla="*/ 237556 w 229"/>
                <a:gd name="T15" fmla="*/ 48757 h 227"/>
                <a:gd name="T16" fmla="*/ 241982 w 229"/>
                <a:gd name="T17" fmla="*/ 13297 h 227"/>
                <a:gd name="T18" fmla="*/ 199193 w 229"/>
                <a:gd name="T19" fmla="*/ 0 h 227"/>
                <a:gd name="T20" fmla="*/ 181487 w 229"/>
                <a:gd name="T21" fmla="*/ 29550 h 227"/>
                <a:gd name="T22" fmla="*/ 168207 w 229"/>
                <a:gd name="T23" fmla="*/ 29550 h 227"/>
                <a:gd name="T24" fmla="*/ 154928 w 229"/>
                <a:gd name="T25" fmla="*/ 29550 h 227"/>
                <a:gd name="T26" fmla="*/ 137222 w 229"/>
                <a:gd name="T27" fmla="*/ 0 h 227"/>
                <a:gd name="T28" fmla="*/ 95908 w 229"/>
                <a:gd name="T29" fmla="*/ 13297 h 227"/>
                <a:gd name="T30" fmla="*/ 98859 w 229"/>
                <a:gd name="T31" fmla="*/ 48757 h 227"/>
                <a:gd name="T32" fmla="*/ 76726 w 229"/>
                <a:gd name="T33" fmla="*/ 65010 h 227"/>
                <a:gd name="T34" fmla="*/ 44265 w 229"/>
                <a:gd name="T35" fmla="*/ 50235 h 227"/>
                <a:gd name="T36" fmla="*/ 19182 w 229"/>
                <a:gd name="T37" fmla="*/ 85695 h 227"/>
                <a:gd name="T38" fmla="*/ 42790 w 229"/>
                <a:gd name="T39" fmla="*/ 112290 h 227"/>
                <a:gd name="T40" fmla="*/ 33937 w 229"/>
                <a:gd name="T41" fmla="*/ 138885 h 227"/>
                <a:gd name="T42" fmla="*/ 0 w 229"/>
                <a:gd name="T43" fmla="*/ 144795 h 227"/>
                <a:gd name="T44" fmla="*/ 0 w 229"/>
                <a:gd name="T45" fmla="*/ 189120 h 227"/>
                <a:gd name="T46" fmla="*/ 33937 w 229"/>
                <a:gd name="T47" fmla="*/ 196507 h 227"/>
                <a:gd name="T48" fmla="*/ 42790 w 229"/>
                <a:gd name="T49" fmla="*/ 223102 h 227"/>
                <a:gd name="T50" fmla="*/ 19182 w 229"/>
                <a:gd name="T51" fmla="*/ 249697 h 227"/>
                <a:gd name="T52" fmla="*/ 45741 w 229"/>
                <a:gd name="T53" fmla="*/ 285157 h 227"/>
                <a:gd name="T54" fmla="*/ 76726 w 229"/>
                <a:gd name="T55" fmla="*/ 270382 h 227"/>
                <a:gd name="T56" fmla="*/ 98859 w 229"/>
                <a:gd name="T57" fmla="*/ 286635 h 227"/>
                <a:gd name="T58" fmla="*/ 95908 w 229"/>
                <a:gd name="T59" fmla="*/ 322095 h 227"/>
                <a:gd name="T60" fmla="*/ 137222 w 229"/>
                <a:gd name="T61" fmla="*/ 335392 h 227"/>
                <a:gd name="T62" fmla="*/ 154928 w 229"/>
                <a:gd name="T63" fmla="*/ 304365 h 227"/>
                <a:gd name="T64" fmla="*/ 168207 w 229"/>
                <a:gd name="T65" fmla="*/ 305842 h 227"/>
                <a:gd name="T66" fmla="*/ 182962 w 229"/>
                <a:gd name="T67" fmla="*/ 304365 h 227"/>
                <a:gd name="T68" fmla="*/ 199193 w 229"/>
                <a:gd name="T69" fmla="*/ 335392 h 227"/>
                <a:gd name="T70" fmla="*/ 241982 w 229"/>
                <a:gd name="T71" fmla="*/ 320617 h 227"/>
                <a:gd name="T72" fmla="*/ 237556 w 229"/>
                <a:gd name="T73" fmla="*/ 286635 h 227"/>
                <a:gd name="T74" fmla="*/ 259688 w 229"/>
                <a:gd name="T75" fmla="*/ 270382 h 227"/>
                <a:gd name="T76" fmla="*/ 292149 w 229"/>
                <a:gd name="T77" fmla="*/ 285157 h 227"/>
                <a:gd name="T78" fmla="*/ 318708 w 229"/>
                <a:gd name="T79" fmla="*/ 248220 h 227"/>
                <a:gd name="T80" fmla="*/ 295100 w 229"/>
                <a:gd name="T81" fmla="*/ 223102 h 227"/>
                <a:gd name="T82" fmla="*/ 303953 w 229"/>
                <a:gd name="T83" fmla="*/ 196507 h 227"/>
                <a:gd name="T84" fmla="*/ 337890 w 229"/>
                <a:gd name="T85" fmla="*/ 189120 h 227"/>
                <a:gd name="T86" fmla="*/ 168207 w 229"/>
                <a:gd name="T87" fmla="*/ 265950 h 227"/>
                <a:gd name="T88" fmla="*/ 69349 w 229"/>
                <a:gd name="T89" fmla="*/ 166957 h 227"/>
                <a:gd name="T90" fmla="*/ 168207 w 229"/>
                <a:gd name="T91" fmla="*/ 67965 h 227"/>
                <a:gd name="T92" fmla="*/ 267066 w 229"/>
                <a:gd name="T93" fmla="*/ 166957 h 227"/>
                <a:gd name="T94" fmla="*/ 168207 w 229"/>
                <a:gd name="T95" fmla="*/ 265950 h 227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229"/>
                <a:gd name="T145" fmla="*/ 0 h 227"/>
                <a:gd name="T146" fmla="*/ 229 w 229"/>
                <a:gd name="T147" fmla="*/ 227 h 227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17" name="Freeform 21"/>
            <p:cNvSpPr>
              <a:spLocks noEditPoints="1" noChangeArrowheads="1"/>
            </p:cNvSpPr>
            <p:nvPr/>
          </p:nvSpPr>
          <p:spPr bwMode="auto">
            <a:xfrm>
              <a:off x="309785" y="0"/>
              <a:ext cx="199861" cy="199861"/>
            </a:xfrm>
            <a:custGeom>
              <a:avLst/>
              <a:gdLst>
                <a:gd name="T0" fmla="*/ 199861 w 135"/>
                <a:gd name="T1" fmla="*/ 112514 h 135"/>
                <a:gd name="T2" fmla="*/ 199861 w 135"/>
                <a:gd name="T3" fmla="*/ 85866 h 135"/>
                <a:gd name="T4" fmla="*/ 180615 w 135"/>
                <a:gd name="T5" fmla="*/ 81425 h 135"/>
                <a:gd name="T6" fmla="*/ 174693 w 135"/>
                <a:gd name="T7" fmla="*/ 66620 h 135"/>
                <a:gd name="T8" fmla="*/ 189498 w 135"/>
                <a:gd name="T9" fmla="*/ 50335 h 135"/>
                <a:gd name="T10" fmla="*/ 173213 w 135"/>
                <a:gd name="T11" fmla="*/ 29609 h 135"/>
                <a:gd name="T12" fmla="*/ 153967 w 135"/>
                <a:gd name="T13" fmla="*/ 38492 h 135"/>
                <a:gd name="T14" fmla="*/ 142123 w 135"/>
                <a:gd name="T15" fmla="*/ 28129 h 135"/>
                <a:gd name="T16" fmla="*/ 143604 w 135"/>
                <a:gd name="T17" fmla="*/ 7402 h 135"/>
                <a:gd name="T18" fmla="*/ 118436 w 135"/>
                <a:gd name="T19" fmla="*/ 0 h 135"/>
                <a:gd name="T20" fmla="*/ 108073 w 135"/>
                <a:gd name="T21" fmla="*/ 17765 h 135"/>
                <a:gd name="T22" fmla="*/ 99190 w 135"/>
                <a:gd name="T23" fmla="*/ 17765 h 135"/>
                <a:gd name="T24" fmla="*/ 91788 w 135"/>
                <a:gd name="T25" fmla="*/ 17765 h 135"/>
                <a:gd name="T26" fmla="*/ 81425 w 135"/>
                <a:gd name="T27" fmla="*/ 0 h 135"/>
                <a:gd name="T28" fmla="*/ 56257 w 135"/>
                <a:gd name="T29" fmla="*/ 7402 h 135"/>
                <a:gd name="T30" fmla="*/ 57738 w 135"/>
                <a:gd name="T31" fmla="*/ 28129 h 135"/>
                <a:gd name="T32" fmla="*/ 44414 w 135"/>
                <a:gd name="T33" fmla="*/ 38492 h 135"/>
                <a:gd name="T34" fmla="*/ 26648 w 135"/>
                <a:gd name="T35" fmla="*/ 29609 h 135"/>
                <a:gd name="T36" fmla="*/ 10363 w 135"/>
                <a:gd name="T37" fmla="*/ 50335 h 135"/>
                <a:gd name="T38" fmla="*/ 25168 w 135"/>
                <a:gd name="T39" fmla="*/ 66620 h 135"/>
                <a:gd name="T40" fmla="*/ 19246 w 135"/>
                <a:gd name="T41" fmla="*/ 81425 h 135"/>
                <a:gd name="T42" fmla="*/ 0 w 135"/>
                <a:gd name="T43" fmla="*/ 85866 h 135"/>
                <a:gd name="T44" fmla="*/ 0 w 135"/>
                <a:gd name="T45" fmla="*/ 112514 h 135"/>
                <a:gd name="T46" fmla="*/ 19246 w 135"/>
                <a:gd name="T47" fmla="*/ 116956 h 135"/>
                <a:gd name="T48" fmla="*/ 25168 w 135"/>
                <a:gd name="T49" fmla="*/ 133241 h 135"/>
                <a:gd name="T50" fmla="*/ 10363 w 135"/>
                <a:gd name="T51" fmla="*/ 148045 h 135"/>
                <a:gd name="T52" fmla="*/ 26648 w 135"/>
                <a:gd name="T53" fmla="*/ 168772 h 135"/>
                <a:gd name="T54" fmla="*/ 45894 w 135"/>
                <a:gd name="T55" fmla="*/ 161369 h 135"/>
                <a:gd name="T56" fmla="*/ 57738 w 135"/>
                <a:gd name="T57" fmla="*/ 170252 h 135"/>
                <a:gd name="T58" fmla="*/ 56257 w 135"/>
                <a:gd name="T59" fmla="*/ 190978 h 135"/>
                <a:gd name="T60" fmla="*/ 81425 w 135"/>
                <a:gd name="T61" fmla="*/ 199861 h 135"/>
                <a:gd name="T62" fmla="*/ 91788 w 135"/>
                <a:gd name="T63" fmla="*/ 180615 h 135"/>
                <a:gd name="T64" fmla="*/ 100671 w 135"/>
                <a:gd name="T65" fmla="*/ 182096 h 135"/>
                <a:gd name="T66" fmla="*/ 108073 w 135"/>
                <a:gd name="T67" fmla="*/ 180615 h 135"/>
                <a:gd name="T68" fmla="*/ 118436 w 135"/>
                <a:gd name="T69" fmla="*/ 199861 h 135"/>
                <a:gd name="T70" fmla="*/ 143604 w 135"/>
                <a:gd name="T71" fmla="*/ 190978 h 135"/>
                <a:gd name="T72" fmla="*/ 142123 w 135"/>
                <a:gd name="T73" fmla="*/ 170252 h 135"/>
                <a:gd name="T74" fmla="*/ 153967 w 135"/>
                <a:gd name="T75" fmla="*/ 161369 h 135"/>
                <a:gd name="T76" fmla="*/ 173213 w 135"/>
                <a:gd name="T77" fmla="*/ 168772 h 135"/>
                <a:gd name="T78" fmla="*/ 189498 w 135"/>
                <a:gd name="T79" fmla="*/ 148045 h 135"/>
                <a:gd name="T80" fmla="*/ 174693 w 135"/>
                <a:gd name="T81" fmla="*/ 131760 h 135"/>
                <a:gd name="T82" fmla="*/ 180615 w 135"/>
                <a:gd name="T83" fmla="*/ 116956 h 135"/>
                <a:gd name="T84" fmla="*/ 199861 w 135"/>
                <a:gd name="T85" fmla="*/ 112514 h 135"/>
                <a:gd name="T86" fmla="*/ 99190 w 135"/>
                <a:gd name="T87" fmla="*/ 158408 h 135"/>
                <a:gd name="T88" fmla="*/ 41453 w 135"/>
                <a:gd name="T89" fmla="*/ 99190 h 135"/>
                <a:gd name="T90" fmla="*/ 99190 w 135"/>
                <a:gd name="T91" fmla="*/ 39972 h 135"/>
                <a:gd name="T92" fmla="*/ 158408 w 135"/>
                <a:gd name="T93" fmla="*/ 99190 h 135"/>
                <a:gd name="T94" fmla="*/ 99190 w 135"/>
                <a:gd name="T95" fmla="*/ 158408 h 135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135"/>
                <a:gd name="T145" fmla="*/ 0 h 135"/>
                <a:gd name="T146" fmla="*/ 135 w 135"/>
                <a:gd name="T147" fmla="*/ 135 h 135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18" name="椭圆 27"/>
          <p:cNvSpPr>
            <a:spLocks noChangeArrowheads="1"/>
          </p:cNvSpPr>
          <p:nvPr/>
        </p:nvSpPr>
        <p:spPr bwMode="auto">
          <a:xfrm>
            <a:off x="9925050" y="2337454"/>
            <a:ext cx="1012825" cy="1014412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19" name="组合 95"/>
          <p:cNvGrpSpPr/>
          <p:nvPr/>
        </p:nvGrpSpPr>
        <p:grpSpPr bwMode="auto">
          <a:xfrm>
            <a:off x="10193338" y="2678766"/>
            <a:ext cx="477837" cy="455613"/>
            <a:chOff x="0" y="0"/>
            <a:chExt cx="2438400" cy="2332038"/>
          </a:xfrm>
          <a:solidFill>
            <a:sysClr val="window" lastClr="FFFFFF"/>
          </a:solidFill>
        </p:grpSpPr>
        <p:sp>
          <p:nvSpPr>
            <p:cNvPr id="20" name="Freeform 25"/>
            <p:cNvSpPr>
              <a:spLocks noChangeArrowheads="1"/>
            </p:cNvSpPr>
            <p:nvPr/>
          </p:nvSpPr>
          <p:spPr bwMode="auto">
            <a:xfrm>
              <a:off x="893763" y="1676400"/>
              <a:ext cx="655638" cy="655638"/>
            </a:xfrm>
            <a:custGeom>
              <a:avLst/>
              <a:gdLst>
                <a:gd name="T0" fmla="*/ 327025 w 413"/>
                <a:gd name="T1" fmla="*/ 655638 h 413"/>
                <a:gd name="T2" fmla="*/ 0 w 413"/>
                <a:gd name="T3" fmla="*/ 0 h 413"/>
                <a:gd name="T4" fmla="*/ 655638 w 413"/>
                <a:gd name="T5" fmla="*/ 0 h 413"/>
                <a:gd name="T6" fmla="*/ 327025 w 413"/>
                <a:gd name="T7" fmla="*/ 655638 h 4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13"/>
                <a:gd name="T13" fmla="*/ 0 h 413"/>
                <a:gd name="T14" fmla="*/ 413 w 413"/>
                <a:gd name="T15" fmla="*/ 413 h 4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1" name="任意多边形 97"/>
            <p:cNvSpPr>
              <a:spLocks noChangeArrowheads="1"/>
            </p:cNvSpPr>
            <p:nvPr/>
          </p:nvSpPr>
          <p:spPr bwMode="auto">
            <a:xfrm>
              <a:off x="0" y="0"/>
              <a:ext cx="2438400" cy="1774825"/>
            </a:xfrm>
            <a:custGeom>
              <a:avLst/>
              <a:gdLst>
                <a:gd name="T0" fmla="*/ 290196 w 2438400"/>
                <a:gd name="T1" fmla="*/ 0 h 1774825"/>
                <a:gd name="T2" fmla="*/ 2151973 w 2438400"/>
                <a:gd name="T3" fmla="*/ 0 h 1774825"/>
                <a:gd name="T4" fmla="*/ 2438400 w 2438400"/>
                <a:gd name="T5" fmla="*/ 286384 h 1774825"/>
                <a:gd name="T6" fmla="*/ 2438400 w 2438400"/>
                <a:gd name="T7" fmla="*/ 1484673 h 1774825"/>
                <a:gd name="T8" fmla="*/ 2151973 w 2438400"/>
                <a:gd name="T9" fmla="*/ 1774825 h 1774825"/>
                <a:gd name="T10" fmla="*/ 290196 w 2438400"/>
                <a:gd name="T11" fmla="*/ 1774825 h 1774825"/>
                <a:gd name="T12" fmla="*/ 0 w 2438400"/>
                <a:gd name="T13" fmla="*/ 1484673 h 1774825"/>
                <a:gd name="T14" fmla="*/ 0 w 2438400"/>
                <a:gd name="T15" fmla="*/ 286384 h 1774825"/>
                <a:gd name="T16" fmla="*/ 290196 w 2438400"/>
                <a:gd name="T17" fmla="*/ 0 h 1774825"/>
                <a:gd name="T18" fmla="*/ 471488 w 2438400"/>
                <a:gd name="T19" fmla="*/ 425450 h 1774825"/>
                <a:gd name="T20" fmla="*/ 471488 w 2438400"/>
                <a:gd name="T21" fmla="*/ 598488 h 1774825"/>
                <a:gd name="T22" fmla="*/ 1971676 w 2438400"/>
                <a:gd name="T23" fmla="*/ 598488 h 1774825"/>
                <a:gd name="T24" fmla="*/ 1971676 w 2438400"/>
                <a:gd name="T25" fmla="*/ 425450 h 1774825"/>
                <a:gd name="T26" fmla="*/ 471488 w 2438400"/>
                <a:gd name="T27" fmla="*/ 425450 h 1774825"/>
                <a:gd name="T28" fmla="*/ 471488 w 2438400"/>
                <a:gd name="T29" fmla="*/ 801688 h 1774825"/>
                <a:gd name="T30" fmla="*/ 471488 w 2438400"/>
                <a:gd name="T31" fmla="*/ 971551 h 1774825"/>
                <a:gd name="T32" fmla="*/ 1971676 w 2438400"/>
                <a:gd name="T33" fmla="*/ 971551 h 1774825"/>
                <a:gd name="T34" fmla="*/ 1971676 w 2438400"/>
                <a:gd name="T35" fmla="*/ 801688 h 1774825"/>
                <a:gd name="T36" fmla="*/ 471488 w 2438400"/>
                <a:gd name="T37" fmla="*/ 801688 h 1774825"/>
                <a:gd name="T38" fmla="*/ 471488 w 2438400"/>
                <a:gd name="T39" fmla="*/ 1174750 h 1774825"/>
                <a:gd name="T40" fmla="*/ 471488 w 2438400"/>
                <a:gd name="T41" fmla="*/ 1347788 h 1774825"/>
                <a:gd name="T42" fmla="*/ 1971676 w 2438400"/>
                <a:gd name="T43" fmla="*/ 1347788 h 1774825"/>
                <a:gd name="T44" fmla="*/ 1971676 w 2438400"/>
                <a:gd name="T45" fmla="*/ 1174750 h 1774825"/>
                <a:gd name="T46" fmla="*/ 471488 w 2438400"/>
                <a:gd name="T47" fmla="*/ 1174750 h 177482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w 2438400"/>
                <a:gd name="T73" fmla="*/ 0 h 1774825"/>
                <a:gd name="T74" fmla="*/ 2438400 w 2438400"/>
                <a:gd name="T75" fmla="*/ 1774825 h 1774825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T72" t="T73" r="T74" b="T75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22" name="椭圆 23"/>
          <p:cNvSpPr>
            <a:spLocks noChangeArrowheads="1"/>
          </p:cNvSpPr>
          <p:nvPr/>
        </p:nvSpPr>
        <p:spPr bwMode="auto">
          <a:xfrm>
            <a:off x="3451225" y="3899554"/>
            <a:ext cx="1012825" cy="1012825"/>
          </a:xfrm>
          <a:prstGeom prst="ellipse">
            <a:avLst/>
          </a:prstGeom>
          <a:solidFill>
            <a:srgbClr val="F5E0D4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3" name="组合 98"/>
          <p:cNvGrpSpPr/>
          <p:nvPr/>
        </p:nvGrpSpPr>
        <p:grpSpPr bwMode="auto">
          <a:xfrm>
            <a:off x="3740150" y="4139266"/>
            <a:ext cx="390525" cy="498475"/>
            <a:chOff x="0" y="0"/>
            <a:chExt cx="563562" cy="720725"/>
          </a:xfrm>
          <a:solidFill>
            <a:sysClr val="window" lastClr="FFFFFF"/>
          </a:solidFill>
        </p:grpSpPr>
        <p:sp>
          <p:nvSpPr>
            <p:cNvPr id="24" name="Freeform 32"/>
            <p:cNvSpPr>
              <a:spLocks noChangeArrowheads="1"/>
            </p:cNvSpPr>
            <p:nvPr/>
          </p:nvSpPr>
          <p:spPr bwMode="auto">
            <a:xfrm>
              <a:off x="209550" y="0"/>
              <a:ext cx="142875" cy="720725"/>
            </a:xfrm>
            <a:custGeom>
              <a:avLst/>
              <a:gdLst>
                <a:gd name="T0" fmla="*/ 142875 w 64"/>
                <a:gd name="T1" fmla="*/ 648877 h 321"/>
                <a:gd name="T2" fmla="*/ 71438 w 64"/>
                <a:gd name="T3" fmla="*/ 720725 h 321"/>
                <a:gd name="T4" fmla="*/ 0 w 64"/>
                <a:gd name="T5" fmla="*/ 648877 h 321"/>
                <a:gd name="T6" fmla="*/ 0 w 64"/>
                <a:gd name="T7" fmla="*/ 71848 h 321"/>
                <a:gd name="T8" fmla="*/ 71438 w 64"/>
                <a:gd name="T9" fmla="*/ 0 h 321"/>
                <a:gd name="T10" fmla="*/ 142875 w 64"/>
                <a:gd name="T11" fmla="*/ 71848 h 321"/>
                <a:gd name="T12" fmla="*/ 142875 w 64"/>
                <a:gd name="T13" fmla="*/ 648877 h 32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321"/>
                <a:gd name="T23" fmla="*/ 64 w 64"/>
                <a:gd name="T24" fmla="*/ 321 h 321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5" name="Freeform 33"/>
            <p:cNvSpPr>
              <a:spLocks noChangeArrowheads="1"/>
            </p:cNvSpPr>
            <p:nvPr/>
          </p:nvSpPr>
          <p:spPr bwMode="auto">
            <a:xfrm>
              <a:off x="0" y="439737"/>
              <a:ext cx="141288" cy="280988"/>
            </a:xfrm>
            <a:custGeom>
              <a:avLst/>
              <a:gdLst>
                <a:gd name="T0" fmla="*/ 141288 w 63"/>
                <a:gd name="T1" fmla="*/ 209055 h 125"/>
                <a:gd name="T2" fmla="*/ 71765 w 63"/>
                <a:gd name="T3" fmla="*/ 280988 h 125"/>
                <a:gd name="T4" fmla="*/ 0 w 63"/>
                <a:gd name="T5" fmla="*/ 209055 h 125"/>
                <a:gd name="T6" fmla="*/ 0 w 63"/>
                <a:gd name="T7" fmla="*/ 71933 h 125"/>
                <a:gd name="T8" fmla="*/ 71765 w 63"/>
                <a:gd name="T9" fmla="*/ 0 h 125"/>
                <a:gd name="T10" fmla="*/ 141288 w 63"/>
                <a:gd name="T11" fmla="*/ 71933 h 125"/>
                <a:gd name="T12" fmla="*/ 141288 w 63"/>
                <a:gd name="T13" fmla="*/ 209055 h 1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3"/>
                <a:gd name="T22" fmla="*/ 0 h 125"/>
                <a:gd name="T23" fmla="*/ 63 w 63"/>
                <a:gd name="T24" fmla="*/ 125 h 125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26" name="Freeform 34"/>
            <p:cNvSpPr>
              <a:spLocks noChangeArrowheads="1"/>
            </p:cNvSpPr>
            <p:nvPr/>
          </p:nvSpPr>
          <p:spPr bwMode="auto">
            <a:xfrm>
              <a:off x="420687" y="231775"/>
              <a:ext cx="142875" cy="488950"/>
            </a:xfrm>
            <a:custGeom>
              <a:avLst/>
              <a:gdLst>
                <a:gd name="T0" fmla="*/ 142875 w 64"/>
                <a:gd name="T1" fmla="*/ 417178 h 218"/>
                <a:gd name="T2" fmla="*/ 71438 w 64"/>
                <a:gd name="T3" fmla="*/ 488950 h 218"/>
                <a:gd name="T4" fmla="*/ 0 w 64"/>
                <a:gd name="T5" fmla="*/ 417178 h 218"/>
                <a:gd name="T6" fmla="*/ 0 w 64"/>
                <a:gd name="T7" fmla="*/ 71772 h 218"/>
                <a:gd name="T8" fmla="*/ 71438 w 64"/>
                <a:gd name="T9" fmla="*/ 0 h 218"/>
                <a:gd name="T10" fmla="*/ 142875 w 64"/>
                <a:gd name="T11" fmla="*/ 71772 h 218"/>
                <a:gd name="T12" fmla="*/ 142875 w 64"/>
                <a:gd name="T13" fmla="*/ 417178 h 21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64"/>
                <a:gd name="T22" fmla="*/ 0 h 218"/>
                <a:gd name="T23" fmla="*/ 64 w 64"/>
                <a:gd name="T24" fmla="*/ 218 h 21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27" name="椭圆 22"/>
          <p:cNvSpPr>
            <a:spLocks noChangeArrowheads="1"/>
          </p:cNvSpPr>
          <p:nvPr/>
        </p:nvSpPr>
        <p:spPr bwMode="auto">
          <a:xfrm>
            <a:off x="1273175" y="2291416"/>
            <a:ext cx="1012825" cy="1012825"/>
          </a:xfrm>
          <a:prstGeom prst="ellipse">
            <a:avLst/>
          </a:prstGeom>
          <a:solidFill>
            <a:srgbClr val="7188A8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28" name="组合 108"/>
          <p:cNvGrpSpPr/>
          <p:nvPr/>
        </p:nvGrpSpPr>
        <p:grpSpPr bwMode="auto">
          <a:xfrm>
            <a:off x="1565275" y="2507316"/>
            <a:ext cx="446088" cy="504825"/>
            <a:chOff x="0" y="0"/>
            <a:chExt cx="406394" cy="459644"/>
          </a:xfrm>
          <a:solidFill>
            <a:sysClr val="window" lastClr="FFFFFF"/>
          </a:solidFill>
        </p:grpSpPr>
        <p:sp>
          <p:nvSpPr>
            <p:cNvPr id="29" name="Freeform 148"/>
            <p:cNvSpPr>
              <a:spLocks noEditPoints="1" noChangeArrowheads="1"/>
            </p:cNvSpPr>
            <p:nvPr/>
          </p:nvSpPr>
          <p:spPr bwMode="auto">
            <a:xfrm>
              <a:off x="55121" y="0"/>
              <a:ext cx="351273" cy="456842"/>
            </a:xfrm>
            <a:custGeom>
              <a:avLst/>
              <a:gdLst>
                <a:gd name="T0" fmla="*/ 346854 w 159"/>
                <a:gd name="T1" fmla="*/ 408289 h 207"/>
                <a:gd name="T2" fmla="*/ 196625 w 159"/>
                <a:gd name="T3" fmla="*/ 174350 h 207"/>
                <a:gd name="T4" fmla="*/ 203252 w 159"/>
                <a:gd name="T5" fmla="*/ 52967 h 207"/>
                <a:gd name="T6" fmla="*/ 92789 w 159"/>
                <a:gd name="T7" fmla="*/ 8828 h 207"/>
                <a:gd name="T8" fmla="*/ 154648 w 159"/>
                <a:gd name="T9" fmla="*/ 105934 h 207"/>
                <a:gd name="T10" fmla="*/ 81743 w 159"/>
                <a:gd name="T11" fmla="*/ 152281 h 207"/>
                <a:gd name="T12" fmla="*/ 22093 w 159"/>
                <a:gd name="T13" fmla="*/ 59588 h 207"/>
                <a:gd name="T14" fmla="*/ 22093 w 159"/>
                <a:gd name="T15" fmla="*/ 169936 h 207"/>
                <a:gd name="T16" fmla="*/ 136974 w 159"/>
                <a:gd name="T17" fmla="*/ 211869 h 207"/>
                <a:gd name="T18" fmla="*/ 287204 w 159"/>
                <a:gd name="T19" fmla="*/ 445807 h 207"/>
                <a:gd name="T20" fmla="*/ 315925 w 159"/>
                <a:gd name="T21" fmla="*/ 452428 h 207"/>
                <a:gd name="T22" fmla="*/ 340227 w 159"/>
                <a:gd name="T23" fmla="*/ 434772 h 207"/>
                <a:gd name="T24" fmla="*/ 346854 w 159"/>
                <a:gd name="T25" fmla="*/ 408289 h 207"/>
                <a:gd name="T26" fmla="*/ 318134 w 159"/>
                <a:gd name="T27" fmla="*/ 425944 h 207"/>
                <a:gd name="T28" fmla="*/ 296041 w 159"/>
                <a:gd name="T29" fmla="*/ 421531 h 207"/>
                <a:gd name="T30" fmla="*/ 302669 w 159"/>
                <a:gd name="T31" fmla="*/ 401668 h 207"/>
                <a:gd name="T32" fmla="*/ 322553 w 159"/>
                <a:gd name="T33" fmla="*/ 406082 h 207"/>
                <a:gd name="T34" fmla="*/ 318134 w 159"/>
                <a:gd name="T35" fmla="*/ 425944 h 207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59"/>
                <a:gd name="T55" fmla="*/ 0 h 207"/>
                <a:gd name="T56" fmla="*/ 159 w 159"/>
                <a:gd name="T57" fmla="*/ 207 h 207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59" h="207">
                  <a:moveTo>
                    <a:pt x="157" y="185"/>
                  </a:moveTo>
                  <a:cubicBezTo>
                    <a:pt x="89" y="79"/>
                    <a:pt x="89" y="79"/>
                    <a:pt x="89" y="79"/>
                  </a:cubicBezTo>
                  <a:cubicBezTo>
                    <a:pt x="101" y="63"/>
                    <a:pt x="103" y="42"/>
                    <a:pt x="92" y="24"/>
                  </a:cubicBezTo>
                  <a:cubicBezTo>
                    <a:pt x="81" y="8"/>
                    <a:pt x="61" y="0"/>
                    <a:pt x="42" y="4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" y="42"/>
                    <a:pt x="0" y="61"/>
                    <a:pt x="10" y="77"/>
                  </a:cubicBezTo>
                  <a:cubicBezTo>
                    <a:pt x="21" y="95"/>
                    <a:pt x="43" y="102"/>
                    <a:pt x="62" y="96"/>
                  </a:cubicBezTo>
                  <a:cubicBezTo>
                    <a:pt x="130" y="202"/>
                    <a:pt x="130" y="202"/>
                    <a:pt x="130" y="202"/>
                  </a:cubicBezTo>
                  <a:cubicBezTo>
                    <a:pt x="133" y="206"/>
                    <a:pt x="138" y="207"/>
                    <a:pt x="143" y="205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8" y="195"/>
                    <a:pt x="159" y="189"/>
                    <a:pt x="157" y="185"/>
                  </a:cubicBezTo>
                  <a:close/>
                  <a:moveTo>
                    <a:pt x="144" y="193"/>
                  </a:moveTo>
                  <a:cubicBezTo>
                    <a:pt x="141" y="195"/>
                    <a:pt x="136" y="195"/>
                    <a:pt x="134" y="191"/>
                  </a:cubicBezTo>
                  <a:cubicBezTo>
                    <a:pt x="132" y="188"/>
                    <a:pt x="133" y="184"/>
                    <a:pt x="137" y="182"/>
                  </a:cubicBezTo>
                  <a:cubicBezTo>
                    <a:pt x="140" y="180"/>
                    <a:pt x="144" y="181"/>
                    <a:pt x="146" y="184"/>
                  </a:cubicBezTo>
                  <a:cubicBezTo>
                    <a:pt x="148" y="187"/>
                    <a:pt x="147" y="191"/>
                    <a:pt x="144" y="1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0" name="Freeform 149"/>
            <p:cNvSpPr>
              <a:spLocks noEditPoints="1" noChangeArrowheads="1"/>
            </p:cNvSpPr>
            <p:nvPr/>
          </p:nvSpPr>
          <p:spPr bwMode="auto">
            <a:xfrm>
              <a:off x="0" y="231690"/>
              <a:ext cx="231691" cy="227954"/>
            </a:xfrm>
            <a:custGeom>
              <a:avLst/>
              <a:gdLst>
                <a:gd name="T0" fmla="*/ 200799 w 105"/>
                <a:gd name="T1" fmla="*/ 57542 h 103"/>
                <a:gd name="T2" fmla="*/ 214038 w 105"/>
                <a:gd name="T3" fmla="*/ 44263 h 103"/>
                <a:gd name="T4" fmla="*/ 185353 w 105"/>
                <a:gd name="T5" fmla="*/ 15492 h 103"/>
                <a:gd name="T6" fmla="*/ 172113 w 105"/>
                <a:gd name="T7" fmla="*/ 28771 h 103"/>
                <a:gd name="T8" fmla="*/ 136808 w 105"/>
                <a:gd name="T9" fmla="*/ 15492 h 103"/>
                <a:gd name="T10" fmla="*/ 136808 w 105"/>
                <a:gd name="T11" fmla="*/ 0 h 103"/>
                <a:gd name="T12" fmla="*/ 94883 w 105"/>
                <a:gd name="T13" fmla="*/ 0 h 103"/>
                <a:gd name="T14" fmla="*/ 94883 w 105"/>
                <a:gd name="T15" fmla="*/ 15492 h 103"/>
                <a:gd name="T16" fmla="*/ 61784 w 105"/>
                <a:gd name="T17" fmla="*/ 28771 h 103"/>
                <a:gd name="T18" fmla="*/ 48545 w 105"/>
                <a:gd name="T19" fmla="*/ 15492 h 103"/>
                <a:gd name="T20" fmla="*/ 17653 w 105"/>
                <a:gd name="T21" fmla="*/ 44263 h 103"/>
                <a:gd name="T22" fmla="*/ 33099 w 105"/>
                <a:gd name="T23" fmla="*/ 59755 h 103"/>
                <a:gd name="T24" fmla="*/ 17653 w 105"/>
                <a:gd name="T25" fmla="*/ 92952 h 103"/>
                <a:gd name="T26" fmla="*/ 0 w 105"/>
                <a:gd name="T27" fmla="*/ 92952 h 103"/>
                <a:gd name="T28" fmla="*/ 0 w 105"/>
                <a:gd name="T29" fmla="*/ 135002 h 103"/>
                <a:gd name="T30" fmla="*/ 19859 w 105"/>
                <a:gd name="T31" fmla="*/ 135002 h 103"/>
                <a:gd name="T32" fmla="*/ 33099 w 105"/>
                <a:gd name="T33" fmla="*/ 168199 h 103"/>
                <a:gd name="T34" fmla="*/ 19859 w 105"/>
                <a:gd name="T35" fmla="*/ 181478 h 103"/>
                <a:gd name="T36" fmla="*/ 48545 w 105"/>
                <a:gd name="T37" fmla="*/ 210249 h 103"/>
                <a:gd name="T38" fmla="*/ 61784 w 105"/>
                <a:gd name="T39" fmla="*/ 196970 h 103"/>
                <a:gd name="T40" fmla="*/ 94883 w 105"/>
                <a:gd name="T41" fmla="*/ 210249 h 103"/>
                <a:gd name="T42" fmla="*/ 94883 w 105"/>
                <a:gd name="T43" fmla="*/ 227954 h 103"/>
                <a:gd name="T44" fmla="*/ 136808 w 105"/>
                <a:gd name="T45" fmla="*/ 227954 h 103"/>
                <a:gd name="T46" fmla="*/ 136808 w 105"/>
                <a:gd name="T47" fmla="*/ 210249 h 103"/>
                <a:gd name="T48" fmla="*/ 169907 w 105"/>
                <a:gd name="T49" fmla="*/ 196970 h 103"/>
                <a:gd name="T50" fmla="*/ 183146 w 105"/>
                <a:gd name="T51" fmla="*/ 210249 h 103"/>
                <a:gd name="T52" fmla="*/ 211832 w 105"/>
                <a:gd name="T53" fmla="*/ 181478 h 103"/>
                <a:gd name="T54" fmla="*/ 200799 w 105"/>
                <a:gd name="T55" fmla="*/ 168199 h 103"/>
                <a:gd name="T56" fmla="*/ 214038 w 105"/>
                <a:gd name="T57" fmla="*/ 135002 h 103"/>
                <a:gd name="T58" fmla="*/ 231691 w 105"/>
                <a:gd name="T59" fmla="*/ 135002 h 103"/>
                <a:gd name="T60" fmla="*/ 231691 w 105"/>
                <a:gd name="T61" fmla="*/ 92952 h 103"/>
                <a:gd name="T62" fmla="*/ 214038 w 105"/>
                <a:gd name="T63" fmla="*/ 92952 h 103"/>
                <a:gd name="T64" fmla="*/ 200799 w 105"/>
                <a:gd name="T65" fmla="*/ 57542 h 103"/>
                <a:gd name="T66" fmla="*/ 116949 w 105"/>
                <a:gd name="T67" fmla="*/ 183691 h 103"/>
                <a:gd name="T68" fmla="*/ 46338 w 105"/>
                <a:gd name="T69" fmla="*/ 112870 h 103"/>
                <a:gd name="T70" fmla="*/ 116949 w 105"/>
                <a:gd name="T71" fmla="*/ 42050 h 103"/>
                <a:gd name="T72" fmla="*/ 187559 w 105"/>
                <a:gd name="T73" fmla="*/ 112870 h 103"/>
                <a:gd name="T74" fmla="*/ 116949 w 105"/>
                <a:gd name="T75" fmla="*/ 183691 h 103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105"/>
                <a:gd name="T115" fmla="*/ 0 h 103"/>
                <a:gd name="T116" fmla="*/ 105 w 105"/>
                <a:gd name="T117" fmla="*/ 103 h 103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105" h="103">
                  <a:moveTo>
                    <a:pt x="91" y="26"/>
                  </a:moveTo>
                  <a:cubicBezTo>
                    <a:pt x="97" y="20"/>
                    <a:pt x="97" y="20"/>
                    <a:pt x="97" y="20"/>
                  </a:cubicBezTo>
                  <a:cubicBezTo>
                    <a:pt x="84" y="7"/>
                    <a:pt x="84" y="7"/>
                    <a:pt x="84" y="7"/>
                  </a:cubicBezTo>
                  <a:cubicBezTo>
                    <a:pt x="78" y="13"/>
                    <a:pt x="78" y="13"/>
                    <a:pt x="78" y="13"/>
                  </a:cubicBezTo>
                  <a:cubicBezTo>
                    <a:pt x="73" y="10"/>
                    <a:pt x="67" y="8"/>
                    <a:pt x="62" y="7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38" y="8"/>
                    <a:pt x="33" y="10"/>
                    <a:pt x="28" y="13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2" y="31"/>
                    <a:pt x="10" y="36"/>
                    <a:pt x="8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61"/>
                    <a:pt x="0" y="61"/>
                    <a:pt x="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10" y="66"/>
                    <a:pt x="12" y="71"/>
                    <a:pt x="15" y="76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8" y="89"/>
                    <a:pt x="28" y="89"/>
                    <a:pt x="28" y="89"/>
                  </a:cubicBezTo>
                  <a:cubicBezTo>
                    <a:pt x="33" y="92"/>
                    <a:pt x="38" y="94"/>
                    <a:pt x="43" y="95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62" y="103"/>
                    <a:pt x="62" y="103"/>
                    <a:pt x="62" y="103"/>
                  </a:cubicBezTo>
                  <a:cubicBezTo>
                    <a:pt x="62" y="95"/>
                    <a:pt x="62" y="95"/>
                    <a:pt x="62" y="95"/>
                  </a:cubicBezTo>
                  <a:cubicBezTo>
                    <a:pt x="67" y="94"/>
                    <a:pt x="73" y="92"/>
                    <a:pt x="77" y="89"/>
                  </a:cubicBezTo>
                  <a:cubicBezTo>
                    <a:pt x="83" y="95"/>
                    <a:pt x="83" y="95"/>
                    <a:pt x="83" y="95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4" y="71"/>
                    <a:pt x="96" y="66"/>
                    <a:pt x="97" y="6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6" y="36"/>
                    <a:pt x="94" y="31"/>
                    <a:pt x="91" y="26"/>
                  </a:cubicBezTo>
                  <a:close/>
                  <a:moveTo>
                    <a:pt x="53" y="83"/>
                  </a:moveTo>
                  <a:cubicBezTo>
                    <a:pt x="35" y="83"/>
                    <a:pt x="21" y="69"/>
                    <a:pt x="21" y="51"/>
                  </a:cubicBezTo>
                  <a:cubicBezTo>
                    <a:pt x="21" y="33"/>
                    <a:pt x="35" y="19"/>
                    <a:pt x="53" y="19"/>
                  </a:cubicBezTo>
                  <a:cubicBezTo>
                    <a:pt x="71" y="19"/>
                    <a:pt x="85" y="33"/>
                    <a:pt x="85" y="51"/>
                  </a:cubicBezTo>
                  <a:cubicBezTo>
                    <a:pt x="85" y="69"/>
                    <a:pt x="71" y="83"/>
                    <a:pt x="53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1" name="Oval 150"/>
            <p:cNvSpPr>
              <a:spLocks noChangeArrowheads="1"/>
            </p:cNvSpPr>
            <p:nvPr/>
          </p:nvSpPr>
          <p:spPr bwMode="auto">
            <a:xfrm>
              <a:off x="97160" y="326982"/>
              <a:ext cx="37370" cy="3737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2" name="椭圆 25"/>
          <p:cNvSpPr>
            <a:spLocks noChangeArrowheads="1"/>
          </p:cNvSpPr>
          <p:nvPr/>
        </p:nvSpPr>
        <p:spPr bwMode="auto">
          <a:xfrm>
            <a:off x="7812088" y="3840816"/>
            <a:ext cx="1012825" cy="1012825"/>
          </a:xfrm>
          <a:prstGeom prst="ellipse">
            <a:avLst/>
          </a:prstGeom>
          <a:solidFill>
            <a:srgbClr val="F7B1A6"/>
          </a:solidFill>
          <a:ln>
            <a:noFill/>
          </a:ln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33" name="组合 112"/>
          <p:cNvGrpSpPr/>
          <p:nvPr/>
        </p:nvGrpSpPr>
        <p:grpSpPr bwMode="auto">
          <a:xfrm>
            <a:off x="8118475" y="4131329"/>
            <a:ext cx="400050" cy="431800"/>
            <a:chOff x="0" y="0"/>
            <a:chExt cx="466184" cy="501686"/>
          </a:xfrm>
          <a:solidFill>
            <a:sysClr val="window" lastClr="FFFFFF"/>
          </a:solidFill>
        </p:grpSpPr>
        <p:sp>
          <p:nvSpPr>
            <p:cNvPr id="34" name="Freeform 154"/>
            <p:cNvSpPr>
              <a:spLocks noChangeArrowheads="1"/>
            </p:cNvSpPr>
            <p:nvPr/>
          </p:nvSpPr>
          <p:spPr bwMode="auto">
            <a:xfrm>
              <a:off x="141070" y="426012"/>
              <a:ext cx="50449" cy="46712"/>
            </a:xfrm>
            <a:custGeom>
              <a:avLst/>
              <a:gdLst>
                <a:gd name="T0" fmla="*/ 35095 w 23"/>
                <a:gd name="T1" fmla="*/ 0 h 21"/>
                <a:gd name="T2" fmla="*/ 35095 w 23"/>
                <a:gd name="T3" fmla="*/ 8898 h 21"/>
                <a:gd name="T4" fmla="*/ 41675 w 23"/>
                <a:gd name="T5" fmla="*/ 24468 h 21"/>
                <a:gd name="T6" fmla="*/ 21934 w 23"/>
                <a:gd name="T7" fmla="*/ 37814 h 21"/>
                <a:gd name="T8" fmla="*/ 8774 w 23"/>
                <a:gd name="T9" fmla="*/ 20019 h 21"/>
                <a:gd name="T10" fmla="*/ 13161 w 23"/>
                <a:gd name="T11" fmla="*/ 11122 h 21"/>
                <a:gd name="T12" fmla="*/ 13161 w 23"/>
                <a:gd name="T13" fmla="*/ 0 h 21"/>
                <a:gd name="T14" fmla="*/ 0 w 23"/>
                <a:gd name="T15" fmla="*/ 22244 h 21"/>
                <a:gd name="T16" fmla="*/ 24128 w 23"/>
                <a:gd name="T17" fmla="*/ 46712 h 21"/>
                <a:gd name="T18" fmla="*/ 50449 w 23"/>
                <a:gd name="T19" fmla="*/ 22244 h 21"/>
                <a:gd name="T20" fmla="*/ 35095 w 23"/>
                <a:gd name="T21" fmla="*/ 0 h 21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w 23"/>
                <a:gd name="T34" fmla="*/ 0 h 21"/>
                <a:gd name="T35" fmla="*/ 23 w 23"/>
                <a:gd name="T36" fmla="*/ 21 h 21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T33" t="T34" r="T35" b="T36"/>
              <a:pathLst>
                <a:path w="23" h="21">
                  <a:moveTo>
                    <a:pt x="16" y="0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8" y="5"/>
                    <a:pt x="19" y="8"/>
                    <a:pt x="19" y="11"/>
                  </a:cubicBezTo>
                  <a:cubicBezTo>
                    <a:pt x="18" y="15"/>
                    <a:pt x="15" y="18"/>
                    <a:pt x="10" y="17"/>
                  </a:cubicBezTo>
                  <a:cubicBezTo>
                    <a:pt x="6" y="17"/>
                    <a:pt x="3" y="13"/>
                    <a:pt x="4" y="9"/>
                  </a:cubicBezTo>
                  <a:cubicBezTo>
                    <a:pt x="4" y="7"/>
                    <a:pt x="5" y="6"/>
                    <a:pt x="6" y="5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2"/>
                    <a:pt x="0" y="6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8" y="21"/>
                    <a:pt x="23" y="16"/>
                    <a:pt x="23" y="10"/>
                  </a:cubicBezTo>
                  <a:cubicBezTo>
                    <a:pt x="23" y="5"/>
                    <a:pt x="20" y="1"/>
                    <a:pt x="1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5" name="Rectangle 155"/>
            <p:cNvSpPr>
              <a:spLocks noChangeArrowheads="1"/>
            </p:cNvSpPr>
            <p:nvPr/>
          </p:nvSpPr>
          <p:spPr bwMode="auto">
            <a:xfrm>
              <a:off x="160689" y="419472"/>
              <a:ext cx="9342" cy="3269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6" name="Freeform 156"/>
            <p:cNvSpPr>
              <a:spLocks noEditPoints="1" noChangeArrowheads="1"/>
            </p:cNvSpPr>
            <p:nvPr/>
          </p:nvSpPr>
          <p:spPr bwMode="auto">
            <a:xfrm>
              <a:off x="39238" y="81278"/>
              <a:ext cx="260652" cy="260652"/>
            </a:xfrm>
            <a:custGeom>
              <a:avLst/>
              <a:gdLst>
                <a:gd name="T0" fmla="*/ 53014 w 118"/>
                <a:gd name="T1" fmla="*/ 41969 h 118"/>
                <a:gd name="T2" fmla="*/ 41969 w 118"/>
                <a:gd name="T3" fmla="*/ 207638 h 118"/>
                <a:gd name="T4" fmla="*/ 207638 w 118"/>
                <a:gd name="T5" fmla="*/ 218683 h 118"/>
                <a:gd name="T6" fmla="*/ 218683 w 118"/>
                <a:gd name="T7" fmla="*/ 53014 h 118"/>
                <a:gd name="T8" fmla="*/ 53014 w 118"/>
                <a:gd name="T9" fmla="*/ 41969 h 118"/>
                <a:gd name="T10" fmla="*/ 141371 w 118"/>
                <a:gd name="T11" fmla="*/ 185549 h 118"/>
                <a:gd name="T12" fmla="*/ 141371 w 118"/>
                <a:gd name="T13" fmla="*/ 205429 h 118"/>
                <a:gd name="T14" fmla="*/ 123699 w 118"/>
                <a:gd name="T15" fmla="*/ 205429 h 118"/>
                <a:gd name="T16" fmla="*/ 123699 w 118"/>
                <a:gd name="T17" fmla="*/ 187758 h 118"/>
                <a:gd name="T18" fmla="*/ 90566 w 118"/>
                <a:gd name="T19" fmla="*/ 178922 h 118"/>
                <a:gd name="T20" fmla="*/ 94983 w 118"/>
                <a:gd name="T21" fmla="*/ 156833 h 118"/>
                <a:gd name="T22" fmla="*/ 128117 w 118"/>
                <a:gd name="T23" fmla="*/ 165669 h 118"/>
                <a:gd name="T24" fmla="*/ 145788 w 118"/>
                <a:gd name="T25" fmla="*/ 154624 h 118"/>
                <a:gd name="T26" fmla="*/ 125908 w 118"/>
                <a:gd name="T27" fmla="*/ 136953 h 118"/>
                <a:gd name="T28" fmla="*/ 90566 w 118"/>
                <a:gd name="T29" fmla="*/ 101610 h 118"/>
                <a:gd name="T30" fmla="*/ 123699 w 118"/>
                <a:gd name="T31" fmla="*/ 68476 h 118"/>
                <a:gd name="T32" fmla="*/ 123699 w 118"/>
                <a:gd name="T33" fmla="*/ 50805 h 118"/>
                <a:gd name="T34" fmla="*/ 141371 w 118"/>
                <a:gd name="T35" fmla="*/ 50805 h 118"/>
                <a:gd name="T36" fmla="*/ 141371 w 118"/>
                <a:gd name="T37" fmla="*/ 66267 h 118"/>
                <a:gd name="T38" fmla="*/ 170086 w 118"/>
                <a:gd name="T39" fmla="*/ 72894 h 118"/>
                <a:gd name="T40" fmla="*/ 163460 w 118"/>
                <a:gd name="T41" fmla="*/ 94983 h 118"/>
                <a:gd name="T42" fmla="*/ 136953 w 118"/>
                <a:gd name="T43" fmla="*/ 88357 h 118"/>
                <a:gd name="T44" fmla="*/ 121490 w 118"/>
                <a:gd name="T45" fmla="*/ 99401 h 118"/>
                <a:gd name="T46" fmla="*/ 143579 w 118"/>
                <a:gd name="T47" fmla="*/ 114864 h 118"/>
                <a:gd name="T48" fmla="*/ 174504 w 118"/>
                <a:gd name="T49" fmla="*/ 152415 h 118"/>
                <a:gd name="T50" fmla="*/ 141371 w 118"/>
                <a:gd name="T51" fmla="*/ 185549 h 118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118"/>
                <a:gd name="T79" fmla="*/ 0 h 118"/>
                <a:gd name="T80" fmla="*/ 118 w 118"/>
                <a:gd name="T81" fmla="*/ 118 h 118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118" h="118">
                  <a:moveTo>
                    <a:pt x="24" y="19"/>
                  </a:moveTo>
                  <a:cubicBezTo>
                    <a:pt x="2" y="39"/>
                    <a:pt x="0" y="72"/>
                    <a:pt x="19" y="94"/>
                  </a:cubicBezTo>
                  <a:cubicBezTo>
                    <a:pt x="38" y="116"/>
                    <a:pt x="72" y="118"/>
                    <a:pt x="94" y="99"/>
                  </a:cubicBezTo>
                  <a:cubicBezTo>
                    <a:pt x="115" y="79"/>
                    <a:pt x="118" y="46"/>
                    <a:pt x="99" y="24"/>
                  </a:cubicBezTo>
                  <a:cubicBezTo>
                    <a:pt x="79" y="2"/>
                    <a:pt x="46" y="0"/>
                    <a:pt x="24" y="19"/>
                  </a:cubicBezTo>
                  <a:close/>
                  <a:moveTo>
                    <a:pt x="64" y="84"/>
                  </a:moveTo>
                  <a:cubicBezTo>
                    <a:pt x="64" y="93"/>
                    <a:pt x="64" y="93"/>
                    <a:pt x="64" y="93"/>
                  </a:cubicBezTo>
                  <a:cubicBezTo>
                    <a:pt x="56" y="93"/>
                    <a:pt x="56" y="93"/>
                    <a:pt x="56" y="93"/>
                  </a:cubicBezTo>
                  <a:cubicBezTo>
                    <a:pt x="56" y="85"/>
                    <a:pt x="56" y="85"/>
                    <a:pt x="56" y="85"/>
                  </a:cubicBezTo>
                  <a:cubicBezTo>
                    <a:pt x="50" y="85"/>
                    <a:pt x="44" y="83"/>
                    <a:pt x="41" y="81"/>
                  </a:cubicBezTo>
                  <a:cubicBezTo>
                    <a:pt x="43" y="71"/>
                    <a:pt x="43" y="71"/>
                    <a:pt x="43" y="71"/>
                  </a:cubicBezTo>
                  <a:cubicBezTo>
                    <a:pt x="47" y="73"/>
                    <a:pt x="52" y="75"/>
                    <a:pt x="58" y="75"/>
                  </a:cubicBezTo>
                  <a:cubicBezTo>
                    <a:pt x="63" y="75"/>
                    <a:pt x="66" y="73"/>
                    <a:pt x="66" y="70"/>
                  </a:cubicBezTo>
                  <a:cubicBezTo>
                    <a:pt x="66" y="66"/>
                    <a:pt x="63" y="64"/>
                    <a:pt x="57" y="62"/>
                  </a:cubicBezTo>
                  <a:cubicBezTo>
                    <a:pt x="48" y="59"/>
                    <a:pt x="41" y="55"/>
                    <a:pt x="41" y="46"/>
                  </a:cubicBezTo>
                  <a:cubicBezTo>
                    <a:pt x="41" y="39"/>
                    <a:pt x="47" y="33"/>
                    <a:pt x="56" y="31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70" y="30"/>
                    <a:pt x="74" y="32"/>
                    <a:pt x="77" y="3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2" y="42"/>
                    <a:pt x="68" y="40"/>
                    <a:pt x="62" y="40"/>
                  </a:cubicBezTo>
                  <a:cubicBezTo>
                    <a:pt x="56" y="40"/>
                    <a:pt x="55" y="42"/>
                    <a:pt x="55" y="45"/>
                  </a:cubicBezTo>
                  <a:cubicBezTo>
                    <a:pt x="55" y="48"/>
                    <a:pt x="58" y="50"/>
                    <a:pt x="65" y="52"/>
                  </a:cubicBezTo>
                  <a:cubicBezTo>
                    <a:pt x="75" y="56"/>
                    <a:pt x="79" y="61"/>
                    <a:pt x="79" y="69"/>
                  </a:cubicBezTo>
                  <a:cubicBezTo>
                    <a:pt x="79" y="76"/>
                    <a:pt x="74" y="83"/>
                    <a:pt x="64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7" name="Freeform 157"/>
            <p:cNvSpPr>
              <a:spLocks noEditPoints="1" noChangeArrowheads="1"/>
            </p:cNvSpPr>
            <p:nvPr/>
          </p:nvSpPr>
          <p:spPr bwMode="auto">
            <a:xfrm>
              <a:off x="0" y="0"/>
              <a:ext cx="338194" cy="501686"/>
            </a:xfrm>
            <a:custGeom>
              <a:avLst/>
              <a:gdLst>
                <a:gd name="T0" fmla="*/ 305038 w 153"/>
                <a:gd name="T1" fmla="*/ 391182 h 227"/>
                <a:gd name="T2" fmla="*/ 35367 w 153"/>
                <a:gd name="T3" fmla="*/ 391182 h 227"/>
                <a:gd name="T4" fmla="*/ 35367 w 153"/>
                <a:gd name="T5" fmla="*/ 35361 h 227"/>
                <a:gd name="T6" fmla="*/ 305038 w 153"/>
                <a:gd name="T7" fmla="*/ 35361 h 227"/>
                <a:gd name="T8" fmla="*/ 305038 w 153"/>
                <a:gd name="T9" fmla="*/ 227637 h 227"/>
                <a:gd name="T10" fmla="*/ 307248 w 153"/>
                <a:gd name="T11" fmla="*/ 225427 h 227"/>
                <a:gd name="T12" fmla="*/ 338194 w 153"/>
                <a:gd name="T13" fmla="*/ 207747 h 227"/>
                <a:gd name="T14" fmla="*/ 338194 w 153"/>
                <a:gd name="T15" fmla="*/ 28731 h 227"/>
                <a:gd name="T16" fmla="*/ 311669 w 153"/>
                <a:gd name="T17" fmla="*/ 0 h 227"/>
                <a:gd name="T18" fmla="*/ 26525 w 153"/>
                <a:gd name="T19" fmla="*/ 0 h 227"/>
                <a:gd name="T20" fmla="*/ 0 w 153"/>
                <a:gd name="T21" fmla="*/ 28731 h 227"/>
                <a:gd name="T22" fmla="*/ 0 w 153"/>
                <a:gd name="T23" fmla="*/ 475165 h 227"/>
                <a:gd name="T24" fmla="*/ 26525 w 153"/>
                <a:gd name="T25" fmla="*/ 501686 h 227"/>
                <a:gd name="T26" fmla="*/ 311669 w 153"/>
                <a:gd name="T27" fmla="*/ 501686 h 227"/>
                <a:gd name="T28" fmla="*/ 338194 w 153"/>
                <a:gd name="T29" fmla="*/ 475165 h 227"/>
                <a:gd name="T30" fmla="*/ 338194 w 153"/>
                <a:gd name="T31" fmla="*/ 388972 h 227"/>
                <a:gd name="T32" fmla="*/ 305038 w 153"/>
                <a:gd name="T33" fmla="*/ 366872 h 227"/>
                <a:gd name="T34" fmla="*/ 305038 w 153"/>
                <a:gd name="T35" fmla="*/ 391182 h 227"/>
                <a:gd name="T36" fmla="*/ 165781 w 153"/>
                <a:gd name="T37" fmla="*/ 488426 h 227"/>
                <a:gd name="T38" fmla="*/ 123783 w 153"/>
                <a:gd name="T39" fmla="*/ 444224 h 227"/>
                <a:gd name="T40" fmla="*/ 165781 w 153"/>
                <a:gd name="T41" fmla="*/ 402233 h 227"/>
                <a:gd name="T42" fmla="*/ 209990 w 153"/>
                <a:gd name="T43" fmla="*/ 444224 h 227"/>
                <a:gd name="T44" fmla="*/ 165781 w 153"/>
                <a:gd name="T45" fmla="*/ 488426 h 227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w 153"/>
                <a:gd name="T70" fmla="*/ 0 h 227"/>
                <a:gd name="T71" fmla="*/ 153 w 153"/>
                <a:gd name="T72" fmla="*/ 227 h 227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T69" t="T70" r="T71" b="T72"/>
              <a:pathLst>
                <a:path w="153" h="227">
                  <a:moveTo>
                    <a:pt x="138" y="177"/>
                  </a:moveTo>
                  <a:cubicBezTo>
                    <a:pt x="16" y="177"/>
                    <a:pt x="16" y="177"/>
                    <a:pt x="16" y="17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38" y="16"/>
                    <a:pt x="138" y="16"/>
                    <a:pt x="138" y="16"/>
                  </a:cubicBezTo>
                  <a:cubicBezTo>
                    <a:pt x="138" y="103"/>
                    <a:pt x="138" y="103"/>
                    <a:pt x="138" y="103"/>
                  </a:cubicBezTo>
                  <a:cubicBezTo>
                    <a:pt x="138" y="103"/>
                    <a:pt x="139" y="102"/>
                    <a:pt x="139" y="102"/>
                  </a:cubicBezTo>
                  <a:cubicBezTo>
                    <a:pt x="144" y="98"/>
                    <a:pt x="148" y="95"/>
                    <a:pt x="153" y="9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6"/>
                    <a:pt x="148" y="0"/>
                    <a:pt x="141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222"/>
                    <a:pt x="6" y="227"/>
                    <a:pt x="12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8" y="227"/>
                    <a:pt x="153" y="222"/>
                    <a:pt x="153" y="215"/>
                  </a:cubicBezTo>
                  <a:cubicBezTo>
                    <a:pt x="153" y="176"/>
                    <a:pt x="153" y="176"/>
                    <a:pt x="153" y="176"/>
                  </a:cubicBezTo>
                  <a:cubicBezTo>
                    <a:pt x="148" y="174"/>
                    <a:pt x="142" y="170"/>
                    <a:pt x="138" y="166"/>
                  </a:cubicBezTo>
                  <a:lnTo>
                    <a:pt x="138" y="177"/>
                  </a:lnTo>
                  <a:close/>
                  <a:moveTo>
                    <a:pt x="75" y="221"/>
                  </a:moveTo>
                  <a:cubicBezTo>
                    <a:pt x="65" y="221"/>
                    <a:pt x="56" y="212"/>
                    <a:pt x="56" y="201"/>
                  </a:cubicBezTo>
                  <a:cubicBezTo>
                    <a:pt x="56" y="191"/>
                    <a:pt x="65" y="182"/>
                    <a:pt x="75" y="182"/>
                  </a:cubicBezTo>
                  <a:cubicBezTo>
                    <a:pt x="86" y="182"/>
                    <a:pt x="95" y="191"/>
                    <a:pt x="95" y="201"/>
                  </a:cubicBezTo>
                  <a:cubicBezTo>
                    <a:pt x="95" y="212"/>
                    <a:pt x="86" y="221"/>
                    <a:pt x="75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  <p:sp>
          <p:nvSpPr>
            <p:cNvPr id="38" name="Freeform 158"/>
            <p:cNvSpPr>
              <a:spLocks noEditPoints="1" noChangeArrowheads="1"/>
            </p:cNvSpPr>
            <p:nvPr/>
          </p:nvSpPr>
          <p:spPr bwMode="auto">
            <a:xfrm>
              <a:off x="275600" y="202729"/>
              <a:ext cx="190584" cy="190584"/>
            </a:xfrm>
            <a:custGeom>
              <a:avLst/>
              <a:gdLst>
                <a:gd name="T0" fmla="*/ 159559 w 86"/>
                <a:gd name="T1" fmla="*/ 37674 h 86"/>
                <a:gd name="T2" fmla="*/ 39890 w 86"/>
                <a:gd name="T3" fmla="*/ 31025 h 86"/>
                <a:gd name="T4" fmla="*/ 31025 w 86"/>
                <a:gd name="T5" fmla="*/ 150694 h 86"/>
                <a:gd name="T6" fmla="*/ 152910 w 86"/>
                <a:gd name="T7" fmla="*/ 159559 h 86"/>
                <a:gd name="T8" fmla="*/ 159559 w 86"/>
                <a:gd name="T9" fmla="*/ 37674 h 86"/>
                <a:gd name="T10" fmla="*/ 101940 w 86"/>
                <a:gd name="T11" fmla="*/ 139614 h 86"/>
                <a:gd name="T12" fmla="*/ 101940 w 86"/>
                <a:gd name="T13" fmla="*/ 155127 h 86"/>
                <a:gd name="T14" fmla="*/ 88644 w 86"/>
                <a:gd name="T15" fmla="*/ 155127 h 86"/>
                <a:gd name="T16" fmla="*/ 88644 w 86"/>
                <a:gd name="T17" fmla="*/ 141830 h 86"/>
                <a:gd name="T18" fmla="*/ 62051 w 86"/>
                <a:gd name="T19" fmla="*/ 135182 h 86"/>
                <a:gd name="T20" fmla="*/ 66483 w 86"/>
                <a:gd name="T21" fmla="*/ 117453 h 86"/>
                <a:gd name="T22" fmla="*/ 90860 w 86"/>
                <a:gd name="T23" fmla="*/ 124101 h 86"/>
                <a:gd name="T24" fmla="*/ 106372 w 86"/>
                <a:gd name="T25" fmla="*/ 115237 h 86"/>
                <a:gd name="T26" fmla="*/ 90860 w 86"/>
                <a:gd name="T27" fmla="*/ 101940 h 86"/>
                <a:gd name="T28" fmla="*/ 64267 w 86"/>
                <a:gd name="T29" fmla="*/ 75347 h 86"/>
                <a:gd name="T30" fmla="*/ 88644 w 86"/>
                <a:gd name="T31" fmla="*/ 48754 h 86"/>
                <a:gd name="T32" fmla="*/ 88644 w 86"/>
                <a:gd name="T33" fmla="*/ 33241 h 86"/>
                <a:gd name="T34" fmla="*/ 104156 w 86"/>
                <a:gd name="T35" fmla="*/ 33241 h 86"/>
                <a:gd name="T36" fmla="*/ 104156 w 86"/>
                <a:gd name="T37" fmla="*/ 46538 h 86"/>
                <a:gd name="T38" fmla="*/ 124101 w 86"/>
                <a:gd name="T39" fmla="*/ 50970 h 86"/>
                <a:gd name="T40" fmla="*/ 119669 w 86"/>
                <a:gd name="T41" fmla="*/ 68699 h 86"/>
                <a:gd name="T42" fmla="*/ 99724 w 86"/>
                <a:gd name="T43" fmla="*/ 64267 h 86"/>
                <a:gd name="T44" fmla="*/ 86428 w 86"/>
                <a:gd name="T45" fmla="*/ 70915 h 86"/>
                <a:gd name="T46" fmla="*/ 104156 w 86"/>
                <a:gd name="T47" fmla="*/ 84212 h 86"/>
                <a:gd name="T48" fmla="*/ 128533 w 86"/>
                <a:gd name="T49" fmla="*/ 113021 h 86"/>
                <a:gd name="T50" fmla="*/ 101940 w 86"/>
                <a:gd name="T51" fmla="*/ 139614 h 8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w 86"/>
                <a:gd name="T79" fmla="*/ 0 h 86"/>
                <a:gd name="T80" fmla="*/ 86 w 86"/>
                <a:gd name="T81" fmla="*/ 86 h 86"/>
              </a:gdLst>
              <a:ahLst/>
              <a:cxnLst>
                <a:cxn ang="T52">
                  <a:pos x="T0" y="T1"/>
                </a:cxn>
                <a:cxn ang="T53">
                  <a:pos x="T2" y="T3"/>
                </a:cxn>
                <a:cxn ang="T54">
                  <a:pos x="T4" y="T5"/>
                </a:cxn>
                <a:cxn ang="T55">
                  <a:pos x="T6" y="T7"/>
                </a:cxn>
                <a:cxn ang="T56">
                  <a:pos x="T8" y="T9"/>
                </a:cxn>
                <a:cxn ang="T57">
                  <a:pos x="T10" y="T11"/>
                </a:cxn>
                <a:cxn ang="T58">
                  <a:pos x="T12" y="T13"/>
                </a:cxn>
                <a:cxn ang="T59">
                  <a:pos x="T14" y="T15"/>
                </a:cxn>
                <a:cxn ang="T60">
                  <a:pos x="T16" y="T17"/>
                </a:cxn>
                <a:cxn ang="T61">
                  <a:pos x="T18" y="T19"/>
                </a:cxn>
                <a:cxn ang="T62">
                  <a:pos x="T20" y="T21"/>
                </a:cxn>
                <a:cxn ang="T63">
                  <a:pos x="T22" y="T23"/>
                </a:cxn>
                <a:cxn ang="T64">
                  <a:pos x="T24" y="T25"/>
                </a:cxn>
                <a:cxn ang="T65">
                  <a:pos x="T26" y="T27"/>
                </a:cxn>
                <a:cxn ang="T66">
                  <a:pos x="T28" y="T29"/>
                </a:cxn>
                <a:cxn ang="T67">
                  <a:pos x="T30" y="T31"/>
                </a:cxn>
                <a:cxn ang="T68">
                  <a:pos x="T32" y="T33"/>
                </a:cxn>
                <a:cxn ang="T69">
                  <a:pos x="T34" y="T35"/>
                </a:cxn>
                <a:cxn ang="T70">
                  <a:pos x="T36" y="T37"/>
                </a:cxn>
                <a:cxn ang="T71">
                  <a:pos x="T38" y="T39"/>
                </a:cxn>
                <a:cxn ang="T72">
                  <a:pos x="T40" y="T41"/>
                </a:cxn>
                <a:cxn ang="T73">
                  <a:pos x="T42" y="T43"/>
                </a:cxn>
                <a:cxn ang="T74">
                  <a:pos x="T44" y="T45"/>
                </a:cxn>
                <a:cxn ang="T75">
                  <a:pos x="T46" y="T47"/>
                </a:cxn>
                <a:cxn ang="T76">
                  <a:pos x="T48" y="T49"/>
                </a:cxn>
                <a:cxn ang="T77">
                  <a:pos x="T50" y="T51"/>
                </a:cxn>
              </a:cxnLst>
              <a:rect l="T78" t="T79" r="T80" b="T81"/>
              <a:pathLst>
                <a:path w="86" h="86">
                  <a:moveTo>
                    <a:pt x="72" y="17"/>
                  </a:moveTo>
                  <a:cubicBezTo>
                    <a:pt x="58" y="1"/>
                    <a:pt x="34" y="0"/>
                    <a:pt x="18" y="14"/>
                  </a:cubicBezTo>
                  <a:cubicBezTo>
                    <a:pt x="2" y="28"/>
                    <a:pt x="0" y="52"/>
                    <a:pt x="14" y="68"/>
                  </a:cubicBezTo>
                  <a:cubicBezTo>
                    <a:pt x="28" y="84"/>
                    <a:pt x="53" y="86"/>
                    <a:pt x="69" y="72"/>
                  </a:cubicBezTo>
                  <a:cubicBezTo>
                    <a:pt x="85" y="58"/>
                    <a:pt x="86" y="33"/>
                    <a:pt x="72" y="17"/>
                  </a:cubicBezTo>
                  <a:close/>
                  <a:moveTo>
                    <a:pt x="46" y="63"/>
                  </a:moveTo>
                  <a:cubicBezTo>
                    <a:pt x="46" y="70"/>
                    <a:pt x="46" y="70"/>
                    <a:pt x="46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64"/>
                    <a:pt x="40" y="64"/>
                    <a:pt x="40" y="64"/>
                  </a:cubicBezTo>
                  <a:cubicBezTo>
                    <a:pt x="35" y="64"/>
                    <a:pt x="31" y="62"/>
                    <a:pt x="28" y="61"/>
                  </a:cubicBezTo>
                  <a:cubicBezTo>
                    <a:pt x="30" y="53"/>
                    <a:pt x="30" y="53"/>
                    <a:pt x="30" y="53"/>
                  </a:cubicBezTo>
                  <a:cubicBezTo>
                    <a:pt x="33" y="55"/>
                    <a:pt x="37" y="56"/>
                    <a:pt x="41" y="56"/>
                  </a:cubicBezTo>
                  <a:cubicBezTo>
                    <a:pt x="45" y="56"/>
                    <a:pt x="48" y="54"/>
                    <a:pt x="48" y="52"/>
                  </a:cubicBezTo>
                  <a:cubicBezTo>
                    <a:pt x="48" y="49"/>
                    <a:pt x="46" y="48"/>
                    <a:pt x="41" y="46"/>
                  </a:cubicBezTo>
                  <a:cubicBezTo>
                    <a:pt x="34" y="44"/>
                    <a:pt x="29" y="40"/>
                    <a:pt x="29" y="34"/>
                  </a:cubicBezTo>
                  <a:cubicBezTo>
                    <a:pt x="29" y="28"/>
                    <a:pt x="33" y="23"/>
                    <a:pt x="40" y="22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51" y="21"/>
                    <a:pt x="54" y="22"/>
                    <a:pt x="56" y="23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0"/>
                    <a:pt x="50" y="29"/>
                    <a:pt x="45" y="29"/>
                  </a:cubicBezTo>
                  <a:cubicBezTo>
                    <a:pt x="40" y="29"/>
                    <a:pt x="39" y="31"/>
                    <a:pt x="39" y="32"/>
                  </a:cubicBezTo>
                  <a:cubicBezTo>
                    <a:pt x="39" y="35"/>
                    <a:pt x="41" y="36"/>
                    <a:pt x="47" y="38"/>
                  </a:cubicBezTo>
                  <a:cubicBezTo>
                    <a:pt x="55" y="41"/>
                    <a:pt x="58" y="45"/>
                    <a:pt x="58" y="51"/>
                  </a:cubicBezTo>
                  <a:cubicBezTo>
                    <a:pt x="58" y="57"/>
                    <a:pt x="54" y="62"/>
                    <a:pt x="46" y="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ea typeface="宋体" panose="02010600030101010101" pitchFamily="2" charset="-122"/>
              </a:endParaRPr>
            </a:p>
          </p:txBody>
        </p:sp>
      </p:grpSp>
      <p:sp>
        <p:nvSpPr>
          <p:cNvPr id="39" name="文本框1"/>
          <p:cNvSpPr txBox="1"/>
          <p:nvPr/>
        </p:nvSpPr>
        <p:spPr>
          <a:xfrm>
            <a:off x="3627662" y="238193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目标和预期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0" name="文本框2"/>
          <p:cNvSpPr/>
          <p:nvPr/>
        </p:nvSpPr>
        <p:spPr>
          <a:xfrm>
            <a:off x="3088513" y="2605741"/>
            <a:ext cx="2288884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希望了解有关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《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冰菓</a:t>
            </a:r>
            <a:r>
              <a: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》</a:t>
            </a: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背后的信息；希望通过冰菓了解到类似的作品。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3" name="文本框1"/>
          <p:cNvSpPr txBox="1"/>
          <p:nvPr/>
        </p:nvSpPr>
        <p:spPr>
          <a:xfrm>
            <a:off x="7538016" y="2381939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使用路径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4" name="文本框2"/>
          <p:cNvSpPr/>
          <p:nvPr/>
        </p:nvSpPr>
        <p:spPr>
          <a:xfrm>
            <a:off x="6896274" y="2605741"/>
            <a:ext cx="2288884" cy="8239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标签搜索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临时知识图谱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扩展知识图谱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保存知识图谱；根据标准词提问 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 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Wingdings" panose="05000000000000000000" pitchFamily="2" charset="2"/>
              </a:rPr>
              <a:t>获得相应回答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5" name="文本框1"/>
          <p:cNvSpPr txBox="1"/>
          <p:nvPr/>
        </p:nvSpPr>
        <p:spPr>
          <a:xfrm>
            <a:off x="5600674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服务触点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6" name="文本框2"/>
          <p:cNvSpPr/>
          <p:nvPr/>
        </p:nvSpPr>
        <p:spPr>
          <a:xfrm>
            <a:off x="4958931" y="397028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语义搜索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及其他相关内容；通过智能问答来了解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信息；精美的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UI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界面。</a:t>
            </a:r>
            <a:endParaRPr lang="en-US" altLang="zh-CN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47" name="文本框1"/>
          <p:cNvSpPr txBox="1"/>
          <p:nvPr/>
        </p:nvSpPr>
        <p:spPr>
          <a:xfrm>
            <a:off x="1772498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人物角色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8" name="文本框2"/>
          <p:cNvSpPr/>
          <p:nvPr/>
        </p:nvSpPr>
        <p:spPr>
          <a:xfrm>
            <a:off x="1130757" y="398044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对动漫感兴趣，但所看动漫并不多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；对动漫信息没有直接的接触渠道；最近看了一部动漫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。</a:t>
            </a:r>
            <a:endParaRPr lang="en-US" altLang="zh-CN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49" name="文本框1"/>
          <p:cNvSpPr txBox="1"/>
          <p:nvPr/>
        </p:nvSpPr>
        <p:spPr>
          <a:xfrm>
            <a:off x="9422352" y="3746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情绪曲线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50" name="文本框2"/>
          <p:cNvSpPr/>
          <p:nvPr/>
        </p:nvSpPr>
        <p:spPr>
          <a:xfrm>
            <a:off x="8780608" y="3970280"/>
            <a:ext cx="2288884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对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《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冰菓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》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相关信息的好奇；不断探索知识图谱中获得的有趣感；了解到相关动漫信息的满足感。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07990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130625" cy="541682"/>
            <a:chOff x="334963" y="486219"/>
            <a:chExt cx="1130625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65369" y="526227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亮点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1358431" y="2344292"/>
            <a:ext cx="4585169" cy="2840874"/>
            <a:chOff x="1716240" y="2344292"/>
            <a:chExt cx="4585169" cy="2840874"/>
          </a:xfrm>
        </p:grpSpPr>
        <p:sp>
          <p:nvSpPr>
            <p:cNvPr id="7" name="椭圆 6"/>
            <p:cNvSpPr/>
            <p:nvPr/>
          </p:nvSpPr>
          <p:spPr>
            <a:xfrm>
              <a:off x="1716240" y="2344292"/>
              <a:ext cx="533348" cy="533346"/>
            </a:xfrm>
            <a:prstGeom prst="ellipse">
              <a:avLst/>
            </a:prstGeom>
            <a:solidFill>
              <a:srgbClr val="7188A8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1716240" y="3498056"/>
              <a:ext cx="533348" cy="533346"/>
            </a:xfrm>
            <a:prstGeom prst="ellipse">
              <a:avLst/>
            </a:prstGeom>
            <a:solidFill>
              <a:srgbClr val="96C0E9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716240" y="4651820"/>
              <a:ext cx="533348" cy="533346"/>
            </a:xfrm>
            <a:prstGeom prst="ellipse">
              <a:avLst/>
            </a:prstGeom>
            <a:solidFill>
              <a:srgbClr val="F7B1A6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0" name="椭圆 22"/>
            <p:cNvSpPr/>
            <p:nvPr/>
          </p:nvSpPr>
          <p:spPr>
            <a:xfrm>
              <a:off x="1823397" y="2458690"/>
              <a:ext cx="319034" cy="304550"/>
            </a:xfrm>
            <a:custGeom>
              <a:avLst/>
              <a:gdLst>
                <a:gd name="connsiteX0" fmla="*/ 442231 w 602715"/>
                <a:gd name="connsiteY0" fmla="*/ 415741 h 575353"/>
                <a:gd name="connsiteX1" fmla="*/ 479375 w 602715"/>
                <a:gd name="connsiteY1" fmla="*/ 514894 h 575353"/>
                <a:gd name="connsiteX2" fmla="*/ 500369 w 602715"/>
                <a:gd name="connsiteY2" fmla="*/ 472976 h 575353"/>
                <a:gd name="connsiteX3" fmla="*/ 542357 w 602715"/>
                <a:gd name="connsiteY3" fmla="*/ 452017 h 575353"/>
                <a:gd name="connsiteX4" fmla="*/ 405895 w 602715"/>
                <a:gd name="connsiteY4" fmla="*/ 379466 h 575353"/>
                <a:gd name="connsiteX5" fmla="*/ 596458 w 602715"/>
                <a:gd name="connsiteY5" fmla="*/ 449598 h 575353"/>
                <a:gd name="connsiteX6" fmla="*/ 526208 w 602715"/>
                <a:gd name="connsiteY6" fmla="*/ 484262 h 575353"/>
                <a:gd name="connsiteX7" fmla="*/ 599688 w 602715"/>
                <a:gd name="connsiteY7" fmla="*/ 557618 h 575353"/>
                <a:gd name="connsiteX8" fmla="*/ 599688 w 602715"/>
                <a:gd name="connsiteY8" fmla="*/ 572129 h 575353"/>
                <a:gd name="connsiteX9" fmla="*/ 591613 w 602715"/>
                <a:gd name="connsiteY9" fmla="*/ 575353 h 575353"/>
                <a:gd name="connsiteX10" fmla="*/ 584346 w 602715"/>
                <a:gd name="connsiteY10" fmla="*/ 572129 h 575353"/>
                <a:gd name="connsiteX11" fmla="*/ 510866 w 602715"/>
                <a:gd name="connsiteY11" fmla="*/ 499578 h 575353"/>
                <a:gd name="connsiteX12" fmla="*/ 476145 w 602715"/>
                <a:gd name="connsiteY12" fmla="*/ 568904 h 575353"/>
                <a:gd name="connsiteX13" fmla="*/ 280047 w 602715"/>
                <a:gd name="connsiteY13" fmla="*/ 64374 h 575353"/>
                <a:gd name="connsiteX14" fmla="*/ 258242 w 602715"/>
                <a:gd name="connsiteY14" fmla="*/ 86154 h 575353"/>
                <a:gd name="connsiteX15" fmla="*/ 280047 w 602715"/>
                <a:gd name="connsiteY15" fmla="*/ 107934 h 575353"/>
                <a:gd name="connsiteX16" fmla="*/ 301045 w 602715"/>
                <a:gd name="connsiteY16" fmla="*/ 86154 h 575353"/>
                <a:gd name="connsiteX17" fmla="*/ 280047 w 602715"/>
                <a:gd name="connsiteY17" fmla="*/ 64374 h 575353"/>
                <a:gd name="connsiteX18" fmla="*/ 183205 w 602715"/>
                <a:gd name="connsiteY18" fmla="*/ 64374 h 575353"/>
                <a:gd name="connsiteX19" fmla="*/ 161432 w 602715"/>
                <a:gd name="connsiteY19" fmla="*/ 86154 h 575353"/>
                <a:gd name="connsiteX20" fmla="*/ 183205 w 602715"/>
                <a:gd name="connsiteY20" fmla="*/ 107934 h 575353"/>
                <a:gd name="connsiteX21" fmla="*/ 204171 w 602715"/>
                <a:gd name="connsiteY21" fmla="*/ 86154 h 575353"/>
                <a:gd name="connsiteX22" fmla="*/ 183205 w 602715"/>
                <a:gd name="connsiteY22" fmla="*/ 64374 h 575353"/>
                <a:gd name="connsiteX23" fmla="*/ 86363 w 602715"/>
                <a:gd name="connsiteY23" fmla="*/ 64374 h 575353"/>
                <a:gd name="connsiteX24" fmla="*/ 64558 w 602715"/>
                <a:gd name="connsiteY24" fmla="*/ 86154 h 575353"/>
                <a:gd name="connsiteX25" fmla="*/ 86363 w 602715"/>
                <a:gd name="connsiteY25" fmla="*/ 107934 h 575353"/>
                <a:gd name="connsiteX26" fmla="*/ 107361 w 602715"/>
                <a:gd name="connsiteY26" fmla="*/ 86154 h 575353"/>
                <a:gd name="connsiteX27" fmla="*/ 86363 w 602715"/>
                <a:gd name="connsiteY27" fmla="*/ 64374 h 575353"/>
                <a:gd name="connsiteX28" fmla="*/ 280047 w 602715"/>
                <a:gd name="connsiteY28" fmla="*/ 43401 h 575353"/>
                <a:gd name="connsiteX29" fmla="*/ 322850 w 602715"/>
                <a:gd name="connsiteY29" fmla="*/ 86154 h 575353"/>
                <a:gd name="connsiteX30" fmla="*/ 280047 w 602715"/>
                <a:gd name="connsiteY30" fmla="*/ 128907 h 575353"/>
                <a:gd name="connsiteX31" fmla="*/ 236437 w 602715"/>
                <a:gd name="connsiteY31" fmla="*/ 86154 h 575353"/>
                <a:gd name="connsiteX32" fmla="*/ 280047 w 602715"/>
                <a:gd name="connsiteY32" fmla="*/ 43401 h 575353"/>
                <a:gd name="connsiteX33" fmla="*/ 183205 w 602715"/>
                <a:gd name="connsiteY33" fmla="*/ 43401 h 575353"/>
                <a:gd name="connsiteX34" fmla="*/ 225943 w 602715"/>
                <a:gd name="connsiteY34" fmla="*/ 86154 h 575353"/>
                <a:gd name="connsiteX35" fmla="*/ 183205 w 602715"/>
                <a:gd name="connsiteY35" fmla="*/ 128907 h 575353"/>
                <a:gd name="connsiteX36" fmla="*/ 139660 w 602715"/>
                <a:gd name="connsiteY36" fmla="*/ 86154 h 575353"/>
                <a:gd name="connsiteX37" fmla="*/ 183205 w 602715"/>
                <a:gd name="connsiteY37" fmla="*/ 43401 h 575353"/>
                <a:gd name="connsiteX38" fmla="*/ 86363 w 602715"/>
                <a:gd name="connsiteY38" fmla="*/ 43401 h 575353"/>
                <a:gd name="connsiteX39" fmla="*/ 129166 w 602715"/>
                <a:gd name="connsiteY39" fmla="*/ 86154 h 575353"/>
                <a:gd name="connsiteX40" fmla="*/ 86363 w 602715"/>
                <a:gd name="connsiteY40" fmla="*/ 128907 h 575353"/>
                <a:gd name="connsiteX41" fmla="*/ 42753 w 602715"/>
                <a:gd name="connsiteY41" fmla="*/ 86154 h 575353"/>
                <a:gd name="connsiteX42" fmla="*/ 86363 w 602715"/>
                <a:gd name="connsiteY42" fmla="*/ 43401 h 575353"/>
                <a:gd name="connsiteX43" fmla="*/ 21790 w 602715"/>
                <a:gd name="connsiteY43" fmla="*/ 21754 h 575353"/>
                <a:gd name="connsiteX44" fmla="*/ 21790 w 602715"/>
                <a:gd name="connsiteY44" fmla="*/ 150669 h 575353"/>
                <a:gd name="connsiteX45" fmla="*/ 538305 w 602715"/>
                <a:gd name="connsiteY45" fmla="*/ 150669 h 575353"/>
                <a:gd name="connsiteX46" fmla="*/ 538305 w 602715"/>
                <a:gd name="connsiteY46" fmla="*/ 21754 h 575353"/>
                <a:gd name="connsiteX47" fmla="*/ 10492 w 602715"/>
                <a:gd name="connsiteY47" fmla="*/ 0 h 575353"/>
                <a:gd name="connsiteX48" fmla="*/ 548796 w 602715"/>
                <a:gd name="connsiteY48" fmla="*/ 0 h 575353"/>
                <a:gd name="connsiteX49" fmla="*/ 559288 w 602715"/>
                <a:gd name="connsiteY49" fmla="*/ 11280 h 575353"/>
                <a:gd name="connsiteX50" fmla="*/ 559288 w 602715"/>
                <a:gd name="connsiteY50" fmla="*/ 161143 h 575353"/>
                <a:gd name="connsiteX51" fmla="*/ 559288 w 602715"/>
                <a:gd name="connsiteY51" fmla="*/ 365795 h 575353"/>
                <a:gd name="connsiteX52" fmla="*/ 548796 w 602715"/>
                <a:gd name="connsiteY52" fmla="*/ 376269 h 575353"/>
                <a:gd name="connsiteX53" fmla="*/ 538305 w 602715"/>
                <a:gd name="connsiteY53" fmla="*/ 365795 h 575353"/>
                <a:gd name="connsiteX54" fmla="*/ 538305 w 602715"/>
                <a:gd name="connsiteY54" fmla="*/ 172423 h 575353"/>
                <a:gd name="connsiteX55" fmla="*/ 21790 w 602715"/>
                <a:gd name="connsiteY55" fmla="*/ 172423 h 575353"/>
                <a:gd name="connsiteX56" fmla="*/ 21790 w 602715"/>
                <a:gd name="connsiteY56" fmla="*/ 526938 h 575353"/>
                <a:gd name="connsiteX57" fmla="*/ 376894 w 602715"/>
                <a:gd name="connsiteY57" fmla="*/ 526938 h 575353"/>
                <a:gd name="connsiteX58" fmla="*/ 387386 w 602715"/>
                <a:gd name="connsiteY58" fmla="*/ 537413 h 575353"/>
                <a:gd name="connsiteX59" fmla="*/ 376894 w 602715"/>
                <a:gd name="connsiteY59" fmla="*/ 547887 h 575353"/>
                <a:gd name="connsiteX60" fmla="*/ 10492 w 602715"/>
                <a:gd name="connsiteY60" fmla="*/ 547887 h 575353"/>
                <a:gd name="connsiteX61" fmla="*/ 0 w 602715"/>
                <a:gd name="connsiteY61" fmla="*/ 537413 h 575353"/>
                <a:gd name="connsiteX62" fmla="*/ 0 w 602715"/>
                <a:gd name="connsiteY62" fmla="*/ 161143 h 575353"/>
                <a:gd name="connsiteX63" fmla="*/ 0 w 602715"/>
                <a:gd name="connsiteY63" fmla="*/ 11280 h 575353"/>
                <a:gd name="connsiteX64" fmla="*/ 10492 w 602715"/>
                <a:gd name="connsiteY64" fmla="*/ 0 h 5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602715" h="575353">
                  <a:moveTo>
                    <a:pt x="442231" y="415741"/>
                  </a:moveTo>
                  <a:lnTo>
                    <a:pt x="479375" y="514894"/>
                  </a:lnTo>
                  <a:lnTo>
                    <a:pt x="500369" y="472976"/>
                  </a:lnTo>
                  <a:lnTo>
                    <a:pt x="542357" y="452017"/>
                  </a:lnTo>
                  <a:close/>
                  <a:moveTo>
                    <a:pt x="405895" y="379466"/>
                  </a:moveTo>
                  <a:lnTo>
                    <a:pt x="596458" y="449598"/>
                  </a:lnTo>
                  <a:lnTo>
                    <a:pt x="526208" y="484262"/>
                  </a:lnTo>
                  <a:lnTo>
                    <a:pt x="599688" y="557618"/>
                  </a:lnTo>
                  <a:cubicBezTo>
                    <a:pt x="603725" y="561649"/>
                    <a:pt x="603725" y="568098"/>
                    <a:pt x="599688" y="572129"/>
                  </a:cubicBezTo>
                  <a:cubicBezTo>
                    <a:pt x="597265" y="574547"/>
                    <a:pt x="594843" y="575353"/>
                    <a:pt x="591613" y="575353"/>
                  </a:cubicBezTo>
                  <a:cubicBezTo>
                    <a:pt x="589191" y="575353"/>
                    <a:pt x="586768" y="574547"/>
                    <a:pt x="584346" y="572129"/>
                  </a:cubicBezTo>
                  <a:lnTo>
                    <a:pt x="510866" y="499578"/>
                  </a:lnTo>
                  <a:lnTo>
                    <a:pt x="476145" y="568904"/>
                  </a:lnTo>
                  <a:close/>
                  <a:moveTo>
                    <a:pt x="280047" y="64374"/>
                  </a:moveTo>
                  <a:cubicBezTo>
                    <a:pt x="267933" y="64374"/>
                    <a:pt x="258242" y="74054"/>
                    <a:pt x="258242" y="86154"/>
                  </a:cubicBezTo>
                  <a:cubicBezTo>
                    <a:pt x="258242" y="98254"/>
                    <a:pt x="267933" y="107934"/>
                    <a:pt x="280047" y="107934"/>
                  </a:cubicBezTo>
                  <a:cubicBezTo>
                    <a:pt x="291354" y="107934"/>
                    <a:pt x="301045" y="98254"/>
                    <a:pt x="301045" y="86154"/>
                  </a:cubicBezTo>
                  <a:cubicBezTo>
                    <a:pt x="301045" y="74054"/>
                    <a:pt x="291354" y="64374"/>
                    <a:pt x="280047" y="64374"/>
                  </a:cubicBezTo>
                  <a:close/>
                  <a:moveTo>
                    <a:pt x="183205" y="64374"/>
                  </a:moveTo>
                  <a:cubicBezTo>
                    <a:pt x="171109" y="64374"/>
                    <a:pt x="161432" y="74054"/>
                    <a:pt x="161432" y="86154"/>
                  </a:cubicBezTo>
                  <a:cubicBezTo>
                    <a:pt x="161432" y="98254"/>
                    <a:pt x="171109" y="107934"/>
                    <a:pt x="183205" y="107934"/>
                  </a:cubicBezTo>
                  <a:cubicBezTo>
                    <a:pt x="194494" y="107934"/>
                    <a:pt x="204171" y="98254"/>
                    <a:pt x="204171" y="86154"/>
                  </a:cubicBezTo>
                  <a:cubicBezTo>
                    <a:pt x="204171" y="74054"/>
                    <a:pt x="194494" y="64374"/>
                    <a:pt x="183205" y="64374"/>
                  </a:cubicBezTo>
                  <a:close/>
                  <a:moveTo>
                    <a:pt x="86363" y="64374"/>
                  </a:moveTo>
                  <a:cubicBezTo>
                    <a:pt x="74249" y="64374"/>
                    <a:pt x="64558" y="74054"/>
                    <a:pt x="64558" y="86154"/>
                  </a:cubicBezTo>
                  <a:cubicBezTo>
                    <a:pt x="64558" y="98254"/>
                    <a:pt x="74249" y="107934"/>
                    <a:pt x="86363" y="107934"/>
                  </a:cubicBezTo>
                  <a:cubicBezTo>
                    <a:pt x="97670" y="107934"/>
                    <a:pt x="107361" y="98254"/>
                    <a:pt x="107361" y="86154"/>
                  </a:cubicBezTo>
                  <a:cubicBezTo>
                    <a:pt x="107361" y="74054"/>
                    <a:pt x="97670" y="64374"/>
                    <a:pt x="86363" y="64374"/>
                  </a:cubicBezTo>
                  <a:close/>
                  <a:moveTo>
                    <a:pt x="280047" y="43401"/>
                  </a:moveTo>
                  <a:cubicBezTo>
                    <a:pt x="303468" y="43401"/>
                    <a:pt x="322850" y="62761"/>
                    <a:pt x="322850" y="86154"/>
                  </a:cubicBezTo>
                  <a:cubicBezTo>
                    <a:pt x="322850" y="109547"/>
                    <a:pt x="303468" y="128907"/>
                    <a:pt x="280047" y="128907"/>
                  </a:cubicBezTo>
                  <a:cubicBezTo>
                    <a:pt x="255819" y="128907"/>
                    <a:pt x="236437" y="109547"/>
                    <a:pt x="236437" y="86154"/>
                  </a:cubicBezTo>
                  <a:cubicBezTo>
                    <a:pt x="236437" y="62761"/>
                    <a:pt x="255819" y="43401"/>
                    <a:pt x="280047" y="43401"/>
                  </a:cubicBezTo>
                  <a:close/>
                  <a:moveTo>
                    <a:pt x="183205" y="43401"/>
                  </a:moveTo>
                  <a:cubicBezTo>
                    <a:pt x="206590" y="43401"/>
                    <a:pt x="225943" y="62761"/>
                    <a:pt x="225943" y="86154"/>
                  </a:cubicBezTo>
                  <a:cubicBezTo>
                    <a:pt x="225943" y="109547"/>
                    <a:pt x="206590" y="128907"/>
                    <a:pt x="183205" y="128907"/>
                  </a:cubicBezTo>
                  <a:cubicBezTo>
                    <a:pt x="159013" y="128907"/>
                    <a:pt x="139660" y="109547"/>
                    <a:pt x="139660" y="86154"/>
                  </a:cubicBezTo>
                  <a:cubicBezTo>
                    <a:pt x="139660" y="62761"/>
                    <a:pt x="159013" y="43401"/>
                    <a:pt x="183205" y="43401"/>
                  </a:cubicBezTo>
                  <a:close/>
                  <a:moveTo>
                    <a:pt x="86363" y="43401"/>
                  </a:moveTo>
                  <a:cubicBezTo>
                    <a:pt x="109784" y="43401"/>
                    <a:pt x="129166" y="62761"/>
                    <a:pt x="129166" y="86154"/>
                  </a:cubicBezTo>
                  <a:cubicBezTo>
                    <a:pt x="129166" y="109547"/>
                    <a:pt x="109784" y="128907"/>
                    <a:pt x="86363" y="128907"/>
                  </a:cubicBezTo>
                  <a:cubicBezTo>
                    <a:pt x="62135" y="128907"/>
                    <a:pt x="42753" y="109547"/>
                    <a:pt x="42753" y="86154"/>
                  </a:cubicBezTo>
                  <a:cubicBezTo>
                    <a:pt x="42753" y="62761"/>
                    <a:pt x="62135" y="43401"/>
                    <a:pt x="86363" y="43401"/>
                  </a:cubicBezTo>
                  <a:close/>
                  <a:moveTo>
                    <a:pt x="21790" y="21754"/>
                  </a:moveTo>
                  <a:lnTo>
                    <a:pt x="21790" y="150669"/>
                  </a:lnTo>
                  <a:lnTo>
                    <a:pt x="538305" y="150669"/>
                  </a:lnTo>
                  <a:lnTo>
                    <a:pt x="538305" y="21754"/>
                  </a:lnTo>
                  <a:close/>
                  <a:moveTo>
                    <a:pt x="10492" y="0"/>
                  </a:moveTo>
                  <a:lnTo>
                    <a:pt x="548796" y="0"/>
                  </a:lnTo>
                  <a:cubicBezTo>
                    <a:pt x="554446" y="0"/>
                    <a:pt x="559288" y="4834"/>
                    <a:pt x="559288" y="11280"/>
                  </a:cubicBezTo>
                  <a:lnTo>
                    <a:pt x="559288" y="161143"/>
                  </a:lnTo>
                  <a:lnTo>
                    <a:pt x="559288" y="365795"/>
                  </a:lnTo>
                  <a:cubicBezTo>
                    <a:pt x="559288" y="371435"/>
                    <a:pt x="554446" y="376269"/>
                    <a:pt x="548796" y="376269"/>
                  </a:cubicBezTo>
                  <a:cubicBezTo>
                    <a:pt x="543147" y="376269"/>
                    <a:pt x="538305" y="371435"/>
                    <a:pt x="538305" y="365795"/>
                  </a:cubicBezTo>
                  <a:lnTo>
                    <a:pt x="538305" y="172423"/>
                  </a:lnTo>
                  <a:lnTo>
                    <a:pt x="21790" y="172423"/>
                  </a:lnTo>
                  <a:lnTo>
                    <a:pt x="21790" y="526938"/>
                  </a:lnTo>
                  <a:lnTo>
                    <a:pt x="376894" y="526938"/>
                  </a:lnTo>
                  <a:cubicBezTo>
                    <a:pt x="382543" y="526938"/>
                    <a:pt x="387386" y="531773"/>
                    <a:pt x="387386" y="537413"/>
                  </a:cubicBezTo>
                  <a:cubicBezTo>
                    <a:pt x="387386" y="543053"/>
                    <a:pt x="382543" y="547887"/>
                    <a:pt x="376894" y="547887"/>
                  </a:cubicBezTo>
                  <a:lnTo>
                    <a:pt x="10492" y="547887"/>
                  </a:lnTo>
                  <a:cubicBezTo>
                    <a:pt x="4842" y="547887"/>
                    <a:pt x="0" y="543053"/>
                    <a:pt x="0" y="537413"/>
                  </a:cubicBezTo>
                  <a:lnTo>
                    <a:pt x="0" y="161143"/>
                  </a:lnTo>
                  <a:lnTo>
                    <a:pt x="0" y="11280"/>
                  </a:lnTo>
                  <a:cubicBezTo>
                    <a:pt x="0" y="4834"/>
                    <a:pt x="4842" y="0"/>
                    <a:pt x="10492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1" name="椭圆 23"/>
            <p:cNvSpPr/>
            <p:nvPr/>
          </p:nvSpPr>
          <p:spPr>
            <a:xfrm>
              <a:off x="1823397" y="3639516"/>
              <a:ext cx="319034" cy="250425"/>
            </a:xfrm>
            <a:custGeom>
              <a:avLst/>
              <a:gdLst>
                <a:gd name="connsiteX0" fmla="*/ 315239 w 606721"/>
                <a:gd name="connsiteY0" fmla="*/ 351824 h 476246"/>
                <a:gd name="connsiteX1" fmla="*/ 315239 w 606721"/>
                <a:gd name="connsiteY1" fmla="*/ 369957 h 476246"/>
                <a:gd name="connsiteX2" fmla="*/ 533394 w 606721"/>
                <a:gd name="connsiteY2" fmla="*/ 369957 h 476246"/>
                <a:gd name="connsiteX3" fmla="*/ 533394 w 606721"/>
                <a:gd name="connsiteY3" fmla="*/ 351824 h 476246"/>
                <a:gd name="connsiteX4" fmla="*/ 88066 w 606721"/>
                <a:gd name="connsiteY4" fmla="*/ 264832 h 476246"/>
                <a:gd name="connsiteX5" fmla="*/ 183188 w 606721"/>
                <a:gd name="connsiteY5" fmla="*/ 264832 h 476246"/>
                <a:gd name="connsiteX6" fmla="*/ 183188 w 606721"/>
                <a:gd name="connsiteY6" fmla="*/ 359813 h 476246"/>
                <a:gd name="connsiteX7" fmla="*/ 88066 w 606721"/>
                <a:gd name="connsiteY7" fmla="*/ 359813 h 476246"/>
                <a:gd name="connsiteX8" fmla="*/ 315239 w 606721"/>
                <a:gd name="connsiteY8" fmla="*/ 261160 h 476246"/>
                <a:gd name="connsiteX9" fmla="*/ 315239 w 606721"/>
                <a:gd name="connsiteY9" fmla="*/ 279293 h 476246"/>
                <a:gd name="connsiteX10" fmla="*/ 533394 w 606721"/>
                <a:gd name="connsiteY10" fmla="*/ 279293 h 476246"/>
                <a:gd name="connsiteX11" fmla="*/ 533394 w 606721"/>
                <a:gd name="connsiteY11" fmla="*/ 261160 h 476246"/>
                <a:gd name="connsiteX12" fmla="*/ 69901 w 606721"/>
                <a:gd name="connsiteY12" fmla="*/ 246676 h 476246"/>
                <a:gd name="connsiteX13" fmla="*/ 69901 w 606721"/>
                <a:gd name="connsiteY13" fmla="*/ 377940 h 476246"/>
                <a:gd name="connsiteX14" fmla="*/ 201365 w 606721"/>
                <a:gd name="connsiteY14" fmla="*/ 377940 h 476246"/>
                <a:gd name="connsiteX15" fmla="*/ 201365 w 606721"/>
                <a:gd name="connsiteY15" fmla="*/ 246676 h 476246"/>
                <a:gd name="connsiteX16" fmla="*/ 315239 w 606721"/>
                <a:gd name="connsiteY16" fmla="*/ 170381 h 476246"/>
                <a:gd name="connsiteX17" fmla="*/ 315239 w 606721"/>
                <a:gd name="connsiteY17" fmla="*/ 188514 h 476246"/>
                <a:gd name="connsiteX18" fmla="*/ 533394 w 606721"/>
                <a:gd name="connsiteY18" fmla="*/ 188514 h 476246"/>
                <a:gd name="connsiteX19" fmla="*/ 533394 w 606721"/>
                <a:gd name="connsiteY19" fmla="*/ 170381 h 476246"/>
                <a:gd name="connsiteX20" fmla="*/ 135627 w 606721"/>
                <a:gd name="connsiteY20" fmla="*/ 97874 h 476246"/>
                <a:gd name="connsiteX21" fmla="*/ 183188 w 606721"/>
                <a:gd name="connsiteY21" fmla="*/ 145294 h 476246"/>
                <a:gd name="connsiteX22" fmla="*/ 135627 w 606721"/>
                <a:gd name="connsiteY22" fmla="*/ 192714 h 476246"/>
                <a:gd name="connsiteX23" fmla="*/ 88066 w 606721"/>
                <a:gd name="connsiteY23" fmla="*/ 145294 h 476246"/>
                <a:gd name="connsiteX24" fmla="*/ 135627 w 606721"/>
                <a:gd name="connsiteY24" fmla="*/ 97874 h 476246"/>
                <a:gd name="connsiteX25" fmla="*/ 315239 w 606721"/>
                <a:gd name="connsiteY25" fmla="*/ 79716 h 476246"/>
                <a:gd name="connsiteX26" fmla="*/ 315239 w 606721"/>
                <a:gd name="connsiteY26" fmla="*/ 97849 h 476246"/>
                <a:gd name="connsiteX27" fmla="*/ 533394 w 606721"/>
                <a:gd name="connsiteY27" fmla="*/ 97849 h 476246"/>
                <a:gd name="connsiteX28" fmla="*/ 533394 w 606721"/>
                <a:gd name="connsiteY28" fmla="*/ 79716 h 476246"/>
                <a:gd name="connsiteX29" fmla="*/ 135690 w 606721"/>
                <a:gd name="connsiteY29" fmla="*/ 79602 h 476246"/>
                <a:gd name="connsiteX30" fmla="*/ 69901 w 606721"/>
                <a:gd name="connsiteY30" fmla="*/ 145292 h 476246"/>
                <a:gd name="connsiteX31" fmla="*/ 135690 w 606721"/>
                <a:gd name="connsiteY31" fmla="*/ 210867 h 476246"/>
                <a:gd name="connsiteX32" fmla="*/ 201365 w 606721"/>
                <a:gd name="connsiteY32" fmla="*/ 145292 h 476246"/>
                <a:gd name="connsiteX33" fmla="*/ 135690 w 606721"/>
                <a:gd name="connsiteY33" fmla="*/ 79602 h 476246"/>
                <a:gd name="connsiteX34" fmla="*/ 0 w 606721"/>
                <a:gd name="connsiteY34" fmla="*/ 0 h 476246"/>
                <a:gd name="connsiteX35" fmla="*/ 606721 w 606721"/>
                <a:gd name="connsiteY35" fmla="*/ 0 h 476246"/>
                <a:gd name="connsiteX36" fmla="*/ 606721 w 606721"/>
                <a:gd name="connsiteY36" fmla="*/ 476246 h 476246"/>
                <a:gd name="connsiteX37" fmla="*/ 0 w 606721"/>
                <a:gd name="connsiteY37" fmla="*/ 476246 h 47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6721" h="476246">
                  <a:moveTo>
                    <a:pt x="315239" y="351824"/>
                  </a:moveTo>
                  <a:lnTo>
                    <a:pt x="315239" y="369957"/>
                  </a:lnTo>
                  <a:lnTo>
                    <a:pt x="533394" y="369957"/>
                  </a:lnTo>
                  <a:lnTo>
                    <a:pt x="533394" y="351824"/>
                  </a:lnTo>
                  <a:close/>
                  <a:moveTo>
                    <a:pt x="88066" y="264832"/>
                  </a:moveTo>
                  <a:lnTo>
                    <a:pt x="183188" y="264832"/>
                  </a:lnTo>
                  <a:lnTo>
                    <a:pt x="183188" y="359813"/>
                  </a:lnTo>
                  <a:lnTo>
                    <a:pt x="88066" y="359813"/>
                  </a:lnTo>
                  <a:close/>
                  <a:moveTo>
                    <a:pt x="315239" y="261160"/>
                  </a:moveTo>
                  <a:lnTo>
                    <a:pt x="315239" y="279293"/>
                  </a:lnTo>
                  <a:lnTo>
                    <a:pt x="533394" y="279293"/>
                  </a:lnTo>
                  <a:lnTo>
                    <a:pt x="533394" y="261160"/>
                  </a:lnTo>
                  <a:close/>
                  <a:moveTo>
                    <a:pt x="69901" y="246676"/>
                  </a:moveTo>
                  <a:lnTo>
                    <a:pt x="69901" y="377940"/>
                  </a:lnTo>
                  <a:lnTo>
                    <a:pt x="201365" y="377940"/>
                  </a:lnTo>
                  <a:lnTo>
                    <a:pt x="201365" y="246676"/>
                  </a:lnTo>
                  <a:close/>
                  <a:moveTo>
                    <a:pt x="315239" y="170381"/>
                  </a:moveTo>
                  <a:lnTo>
                    <a:pt x="315239" y="188514"/>
                  </a:lnTo>
                  <a:lnTo>
                    <a:pt x="533394" y="188514"/>
                  </a:lnTo>
                  <a:lnTo>
                    <a:pt x="533394" y="170381"/>
                  </a:lnTo>
                  <a:close/>
                  <a:moveTo>
                    <a:pt x="135627" y="97874"/>
                  </a:moveTo>
                  <a:cubicBezTo>
                    <a:pt x="161894" y="97874"/>
                    <a:pt x="183188" y="119105"/>
                    <a:pt x="183188" y="145294"/>
                  </a:cubicBezTo>
                  <a:cubicBezTo>
                    <a:pt x="183188" y="171483"/>
                    <a:pt x="161894" y="192714"/>
                    <a:pt x="135627" y="192714"/>
                  </a:cubicBezTo>
                  <a:cubicBezTo>
                    <a:pt x="109360" y="192714"/>
                    <a:pt x="88066" y="171483"/>
                    <a:pt x="88066" y="145294"/>
                  </a:cubicBezTo>
                  <a:cubicBezTo>
                    <a:pt x="88066" y="119105"/>
                    <a:pt x="109360" y="97874"/>
                    <a:pt x="135627" y="97874"/>
                  </a:cubicBezTo>
                  <a:close/>
                  <a:moveTo>
                    <a:pt x="315239" y="79716"/>
                  </a:moveTo>
                  <a:lnTo>
                    <a:pt x="315239" y="97849"/>
                  </a:lnTo>
                  <a:lnTo>
                    <a:pt x="533394" y="97849"/>
                  </a:lnTo>
                  <a:lnTo>
                    <a:pt x="533394" y="79716"/>
                  </a:lnTo>
                  <a:close/>
                  <a:moveTo>
                    <a:pt x="135690" y="79602"/>
                  </a:moveTo>
                  <a:cubicBezTo>
                    <a:pt x="99369" y="79602"/>
                    <a:pt x="69901" y="109140"/>
                    <a:pt x="69901" y="145292"/>
                  </a:cubicBezTo>
                  <a:cubicBezTo>
                    <a:pt x="69901" y="181443"/>
                    <a:pt x="99369" y="210867"/>
                    <a:pt x="135690" y="210867"/>
                  </a:cubicBezTo>
                  <a:cubicBezTo>
                    <a:pt x="171897" y="210867"/>
                    <a:pt x="201365" y="181443"/>
                    <a:pt x="201365" y="145292"/>
                  </a:cubicBezTo>
                  <a:cubicBezTo>
                    <a:pt x="201365" y="109140"/>
                    <a:pt x="171897" y="79602"/>
                    <a:pt x="135690" y="79602"/>
                  </a:cubicBezTo>
                  <a:close/>
                  <a:moveTo>
                    <a:pt x="0" y="0"/>
                  </a:moveTo>
                  <a:lnTo>
                    <a:pt x="606721" y="0"/>
                  </a:lnTo>
                  <a:lnTo>
                    <a:pt x="606721" y="476246"/>
                  </a:lnTo>
                  <a:lnTo>
                    <a:pt x="0" y="476246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2" name="椭圆 24"/>
            <p:cNvSpPr/>
            <p:nvPr/>
          </p:nvSpPr>
          <p:spPr>
            <a:xfrm>
              <a:off x="1823397" y="4759200"/>
              <a:ext cx="319034" cy="318586"/>
            </a:xfrm>
            <a:custGeom>
              <a:avLst/>
              <a:gdLst>
                <a:gd name="connsiteX0" fmla="*/ 161808 w 607614"/>
                <a:gd name="connsiteY0" fmla="*/ 404249 h 606761"/>
                <a:gd name="connsiteX1" fmla="*/ 161808 w 607614"/>
                <a:gd name="connsiteY1" fmla="*/ 434590 h 606761"/>
                <a:gd name="connsiteX2" fmla="*/ 445806 w 607614"/>
                <a:gd name="connsiteY2" fmla="*/ 434590 h 606761"/>
                <a:gd name="connsiteX3" fmla="*/ 445806 w 607614"/>
                <a:gd name="connsiteY3" fmla="*/ 404249 h 606761"/>
                <a:gd name="connsiteX4" fmla="*/ 142065 w 607614"/>
                <a:gd name="connsiteY4" fmla="*/ 384526 h 606761"/>
                <a:gd name="connsiteX5" fmla="*/ 465549 w 607614"/>
                <a:gd name="connsiteY5" fmla="*/ 384526 h 606761"/>
                <a:gd name="connsiteX6" fmla="*/ 465549 w 607614"/>
                <a:gd name="connsiteY6" fmla="*/ 455071 h 606761"/>
                <a:gd name="connsiteX7" fmla="*/ 142065 w 607614"/>
                <a:gd name="connsiteY7" fmla="*/ 455071 h 606761"/>
                <a:gd name="connsiteX8" fmla="*/ 303868 w 607614"/>
                <a:gd name="connsiteY8" fmla="*/ 139594 h 606761"/>
                <a:gd name="connsiteX9" fmla="*/ 170955 w 607614"/>
                <a:gd name="connsiteY9" fmla="*/ 333713 h 606761"/>
                <a:gd name="connsiteX10" fmla="*/ 436782 w 607614"/>
                <a:gd name="connsiteY10" fmla="*/ 333713 h 606761"/>
                <a:gd name="connsiteX11" fmla="*/ 303868 w 607614"/>
                <a:gd name="connsiteY11" fmla="*/ 111348 h 606761"/>
                <a:gd name="connsiteX12" fmla="*/ 312223 w 607614"/>
                <a:gd name="connsiteY12" fmla="*/ 115329 h 606761"/>
                <a:gd name="connsiteX13" fmla="*/ 464124 w 607614"/>
                <a:gd name="connsiteY13" fmla="*/ 338263 h 606761"/>
                <a:gd name="connsiteX14" fmla="*/ 464883 w 607614"/>
                <a:gd name="connsiteY14" fmla="*/ 348879 h 606761"/>
                <a:gd name="connsiteX15" fmla="*/ 455769 w 607614"/>
                <a:gd name="connsiteY15" fmla="*/ 354187 h 606761"/>
                <a:gd name="connsiteX16" fmla="*/ 151967 w 607614"/>
                <a:gd name="connsiteY16" fmla="*/ 354187 h 606761"/>
                <a:gd name="connsiteX17" fmla="*/ 142853 w 607614"/>
                <a:gd name="connsiteY17" fmla="*/ 348879 h 606761"/>
                <a:gd name="connsiteX18" fmla="*/ 143613 w 607614"/>
                <a:gd name="connsiteY18" fmla="*/ 338263 h 606761"/>
                <a:gd name="connsiteX19" fmla="*/ 295514 w 607614"/>
                <a:gd name="connsiteY19" fmla="*/ 115329 h 606761"/>
                <a:gd name="connsiteX20" fmla="*/ 303868 w 607614"/>
                <a:gd name="connsiteY20" fmla="*/ 111348 h 606761"/>
                <a:gd name="connsiteX21" fmla="*/ 303807 w 607614"/>
                <a:gd name="connsiteY21" fmla="*/ 20478 h 606761"/>
                <a:gd name="connsiteX22" fmla="*/ 20507 w 607614"/>
                <a:gd name="connsiteY22" fmla="*/ 303380 h 606761"/>
                <a:gd name="connsiteX23" fmla="*/ 303807 w 607614"/>
                <a:gd name="connsiteY23" fmla="*/ 586283 h 606761"/>
                <a:gd name="connsiteX24" fmla="*/ 587107 w 607614"/>
                <a:gd name="connsiteY24" fmla="*/ 303380 h 606761"/>
                <a:gd name="connsiteX25" fmla="*/ 303807 w 607614"/>
                <a:gd name="connsiteY25" fmla="*/ 20478 h 606761"/>
                <a:gd name="connsiteX26" fmla="*/ 303807 w 607614"/>
                <a:gd name="connsiteY26" fmla="*/ 0 h 606761"/>
                <a:gd name="connsiteX27" fmla="*/ 607614 w 607614"/>
                <a:gd name="connsiteY27" fmla="*/ 303380 h 606761"/>
                <a:gd name="connsiteX28" fmla="*/ 303807 w 607614"/>
                <a:gd name="connsiteY28" fmla="*/ 606761 h 606761"/>
                <a:gd name="connsiteX29" fmla="*/ 0 w 607614"/>
                <a:gd name="connsiteY29" fmla="*/ 303380 h 606761"/>
                <a:gd name="connsiteX30" fmla="*/ 303807 w 607614"/>
                <a:gd name="connsiteY30" fmla="*/ 0 h 60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614" h="606761">
                  <a:moveTo>
                    <a:pt x="161808" y="404249"/>
                  </a:moveTo>
                  <a:lnTo>
                    <a:pt x="161808" y="434590"/>
                  </a:lnTo>
                  <a:lnTo>
                    <a:pt x="445806" y="434590"/>
                  </a:lnTo>
                  <a:lnTo>
                    <a:pt x="445806" y="404249"/>
                  </a:lnTo>
                  <a:close/>
                  <a:moveTo>
                    <a:pt x="142065" y="384526"/>
                  </a:moveTo>
                  <a:lnTo>
                    <a:pt x="465549" y="384526"/>
                  </a:lnTo>
                  <a:lnTo>
                    <a:pt x="465549" y="455071"/>
                  </a:lnTo>
                  <a:lnTo>
                    <a:pt x="142065" y="455071"/>
                  </a:lnTo>
                  <a:close/>
                  <a:moveTo>
                    <a:pt x="303868" y="139594"/>
                  </a:moveTo>
                  <a:lnTo>
                    <a:pt x="170955" y="333713"/>
                  </a:lnTo>
                  <a:lnTo>
                    <a:pt x="436782" y="333713"/>
                  </a:lnTo>
                  <a:close/>
                  <a:moveTo>
                    <a:pt x="303868" y="111348"/>
                  </a:moveTo>
                  <a:cubicBezTo>
                    <a:pt x="307096" y="111348"/>
                    <a:pt x="310324" y="112675"/>
                    <a:pt x="312223" y="115329"/>
                  </a:cubicBezTo>
                  <a:lnTo>
                    <a:pt x="464124" y="338263"/>
                  </a:lnTo>
                  <a:cubicBezTo>
                    <a:pt x="466402" y="341296"/>
                    <a:pt x="466402" y="345087"/>
                    <a:pt x="464883" y="348879"/>
                  </a:cubicBezTo>
                  <a:cubicBezTo>
                    <a:pt x="462605" y="351912"/>
                    <a:pt x="459567" y="354187"/>
                    <a:pt x="455769" y="354187"/>
                  </a:cubicBezTo>
                  <a:lnTo>
                    <a:pt x="151967" y="354187"/>
                  </a:lnTo>
                  <a:cubicBezTo>
                    <a:pt x="148170" y="354187"/>
                    <a:pt x="145132" y="351912"/>
                    <a:pt x="142853" y="348879"/>
                  </a:cubicBezTo>
                  <a:cubicBezTo>
                    <a:pt x="141334" y="345087"/>
                    <a:pt x="141334" y="341296"/>
                    <a:pt x="143613" y="338263"/>
                  </a:cubicBezTo>
                  <a:lnTo>
                    <a:pt x="295514" y="115329"/>
                  </a:lnTo>
                  <a:cubicBezTo>
                    <a:pt x="297413" y="112675"/>
                    <a:pt x="300640" y="111348"/>
                    <a:pt x="303868" y="111348"/>
                  </a:cubicBezTo>
                  <a:close/>
                  <a:moveTo>
                    <a:pt x="303807" y="20478"/>
                  </a:moveTo>
                  <a:cubicBezTo>
                    <a:pt x="147347" y="20478"/>
                    <a:pt x="20507" y="147139"/>
                    <a:pt x="20507" y="303380"/>
                  </a:cubicBezTo>
                  <a:cubicBezTo>
                    <a:pt x="20507" y="459622"/>
                    <a:pt x="147347" y="586283"/>
                    <a:pt x="303807" y="586283"/>
                  </a:cubicBezTo>
                  <a:cubicBezTo>
                    <a:pt x="460268" y="586283"/>
                    <a:pt x="587107" y="459622"/>
                    <a:pt x="587107" y="303380"/>
                  </a:cubicBezTo>
                  <a:cubicBezTo>
                    <a:pt x="587107" y="147139"/>
                    <a:pt x="460268" y="20478"/>
                    <a:pt x="303807" y="20478"/>
                  </a:cubicBezTo>
                  <a:close/>
                  <a:moveTo>
                    <a:pt x="303807" y="0"/>
                  </a:moveTo>
                  <a:cubicBezTo>
                    <a:pt x="471661" y="0"/>
                    <a:pt x="607614" y="135763"/>
                    <a:pt x="607614" y="303380"/>
                  </a:cubicBezTo>
                  <a:cubicBezTo>
                    <a:pt x="607614" y="470998"/>
                    <a:pt x="471661" y="606761"/>
                    <a:pt x="303807" y="606761"/>
                  </a:cubicBezTo>
                  <a:cubicBezTo>
                    <a:pt x="135953" y="606761"/>
                    <a:pt x="0" y="470998"/>
                    <a:pt x="0" y="303380"/>
                  </a:cubicBezTo>
                  <a:cubicBezTo>
                    <a:pt x="0" y="135763"/>
                    <a:pt x="135953" y="0"/>
                    <a:pt x="303807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3" name="文本框1"/>
            <p:cNvSpPr txBox="1"/>
            <p:nvPr/>
          </p:nvSpPr>
          <p:spPr>
            <a:xfrm>
              <a:off x="2249588" y="2366930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cs"/>
                </a:rPr>
                <a:t>快速搜索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4" name="文本框2"/>
            <p:cNvSpPr/>
            <p:nvPr/>
          </p:nvSpPr>
          <p:spPr>
            <a:xfrm>
              <a:off x="2252657" y="2590732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根据标签快速搜索符合条件的动漫信息。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  <p:sp>
          <p:nvSpPr>
            <p:cNvPr id="15" name="文本框1"/>
            <p:cNvSpPr txBox="1"/>
            <p:nvPr/>
          </p:nvSpPr>
          <p:spPr>
            <a:xfrm>
              <a:off x="2249588" y="3487704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dirty="0">
                  <a:solidFill>
                    <a:srgbClr val="7188A8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详尽数据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6" name="文本框2"/>
            <p:cNvSpPr/>
            <p:nvPr/>
          </p:nvSpPr>
          <p:spPr>
            <a:xfrm>
              <a:off x="2252657" y="3711506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系统数据库中有着足量</a:t>
              </a:r>
              <a:r>
                <a:rPr lang="en-US" altLang="zh-CN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bilibili</a:t>
              </a: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cs typeface="+mn-ea"/>
                  <a:sym typeface="+mn-lt"/>
                </a:rPr>
                <a:t>番剧信息。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  <p:sp>
          <p:nvSpPr>
            <p:cNvPr id="17" name="文本框1"/>
            <p:cNvSpPr txBox="1"/>
            <p:nvPr/>
          </p:nvSpPr>
          <p:spPr>
            <a:xfrm>
              <a:off x="2249588" y="4608478"/>
              <a:ext cx="100540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600" b="1" dirty="0">
                  <a:solidFill>
                    <a:srgbClr val="7188A8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精美ＵＩ</a:t>
              </a:r>
              <a:endPara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8" name="文本框2"/>
            <p:cNvSpPr/>
            <p:nvPr/>
          </p:nvSpPr>
          <p:spPr>
            <a:xfrm>
              <a:off x="2252657" y="4832280"/>
              <a:ext cx="4048752" cy="3198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网站</a:t>
              </a:r>
              <a:r>
                <a:rPr lang="en-US" altLang="zh-CN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UI</a:t>
              </a:r>
              <a:r>
                <a:rPr lang="zh-CN" altLang="en-US" sz="1100" dirty="0">
                  <a:solidFill>
                    <a:srgbClr val="7F7F7F"/>
                  </a:solidFill>
                  <a:latin typeface="思源黑体 CN Regular" panose="020B0500000000000000" pitchFamily="34" charset="-122"/>
                  <a:ea typeface="思源黑体 CN Regular" panose="020B0500000000000000" pitchFamily="34" charset="-122"/>
                  <a:sym typeface="+mn-lt"/>
                </a:rPr>
                <a:t>色彩明丽，层次分明，赏心悦目。</a:t>
              </a:r>
              <a:endParaRPr lang="en-US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endParaRPr>
            </a:p>
          </p:txBody>
        </p:sp>
      </p:grpSp>
      <p:sp>
        <p:nvSpPr>
          <p:cNvPr id="21" name="椭圆 20"/>
          <p:cNvSpPr/>
          <p:nvPr/>
        </p:nvSpPr>
        <p:spPr>
          <a:xfrm>
            <a:off x="6367753" y="2344292"/>
            <a:ext cx="533348" cy="533346"/>
          </a:xfrm>
          <a:prstGeom prst="ellipse">
            <a:avLst/>
          </a:prstGeom>
          <a:solidFill>
            <a:srgbClr val="7188A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6367753" y="3498056"/>
            <a:ext cx="533348" cy="533346"/>
          </a:xfrm>
          <a:prstGeom prst="ellipse">
            <a:avLst/>
          </a:prstGeom>
          <a:solidFill>
            <a:srgbClr val="96C0E9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6367753" y="4651820"/>
            <a:ext cx="533348" cy="533346"/>
          </a:xfrm>
          <a:prstGeom prst="ellipse">
            <a:avLst/>
          </a:prstGeom>
          <a:solidFill>
            <a:srgbClr val="F7B1A6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椭圆 22"/>
          <p:cNvSpPr/>
          <p:nvPr/>
        </p:nvSpPr>
        <p:spPr>
          <a:xfrm>
            <a:off x="6474910" y="2458690"/>
            <a:ext cx="319034" cy="304550"/>
          </a:xfrm>
          <a:custGeom>
            <a:avLst/>
            <a:gdLst>
              <a:gd name="connsiteX0" fmla="*/ 442231 w 602715"/>
              <a:gd name="connsiteY0" fmla="*/ 415741 h 575353"/>
              <a:gd name="connsiteX1" fmla="*/ 479375 w 602715"/>
              <a:gd name="connsiteY1" fmla="*/ 514894 h 575353"/>
              <a:gd name="connsiteX2" fmla="*/ 500369 w 602715"/>
              <a:gd name="connsiteY2" fmla="*/ 472976 h 575353"/>
              <a:gd name="connsiteX3" fmla="*/ 542357 w 602715"/>
              <a:gd name="connsiteY3" fmla="*/ 452017 h 575353"/>
              <a:gd name="connsiteX4" fmla="*/ 405895 w 602715"/>
              <a:gd name="connsiteY4" fmla="*/ 379466 h 575353"/>
              <a:gd name="connsiteX5" fmla="*/ 596458 w 602715"/>
              <a:gd name="connsiteY5" fmla="*/ 449598 h 575353"/>
              <a:gd name="connsiteX6" fmla="*/ 526208 w 602715"/>
              <a:gd name="connsiteY6" fmla="*/ 484262 h 575353"/>
              <a:gd name="connsiteX7" fmla="*/ 599688 w 602715"/>
              <a:gd name="connsiteY7" fmla="*/ 557618 h 575353"/>
              <a:gd name="connsiteX8" fmla="*/ 599688 w 602715"/>
              <a:gd name="connsiteY8" fmla="*/ 572129 h 575353"/>
              <a:gd name="connsiteX9" fmla="*/ 591613 w 602715"/>
              <a:gd name="connsiteY9" fmla="*/ 575353 h 575353"/>
              <a:gd name="connsiteX10" fmla="*/ 584346 w 602715"/>
              <a:gd name="connsiteY10" fmla="*/ 572129 h 575353"/>
              <a:gd name="connsiteX11" fmla="*/ 510866 w 602715"/>
              <a:gd name="connsiteY11" fmla="*/ 499578 h 575353"/>
              <a:gd name="connsiteX12" fmla="*/ 476145 w 602715"/>
              <a:gd name="connsiteY12" fmla="*/ 568904 h 575353"/>
              <a:gd name="connsiteX13" fmla="*/ 280047 w 602715"/>
              <a:gd name="connsiteY13" fmla="*/ 64374 h 575353"/>
              <a:gd name="connsiteX14" fmla="*/ 258242 w 602715"/>
              <a:gd name="connsiteY14" fmla="*/ 86154 h 575353"/>
              <a:gd name="connsiteX15" fmla="*/ 280047 w 602715"/>
              <a:gd name="connsiteY15" fmla="*/ 107934 h 575353"/>
              <a:gd name="connsiteX16" fmla="*/ 301045 w 602715"/>
              <a:gd name="connsiteY16" fmla="*/ 86154 h 575353"/>
              <a:gd name="connsiteX17" fmla="*/ 280047 w 602715"/>
              <a:gd name="connsiteY17" fmla="*/ 64374 h 575353"/>
              <a:gd name="connsiteX18" fmla="*/ 183205 w 602715"/>
              <a:gd name="connsiteY18" fmla="*/ 64374 h 575353"/>
              <a:gd name="connsiteX19" fmla="*/ 161432 w 602715"/>
              <a:gd name="connsiteY19" fmla="*/ 86154 h 575353"/>
              <a:gd name="connsiteX20" fmla="*/ 183205 w 602715"/>
              <a:gd name="connsiteY20" fmla="*/ 107934 h 575353"/>
              <a:gd name="connsiteX21" fmla="*/ 204171 w 602715"/>
              <a:gd name="connsiteY21" fmla="*/ 86154 h 575353"/>
              <a:gd name="connsiteX22" fmla="*/ 183205 w 602715"/>
              <a:gd name="connsiteY22" fmla="*/ 64374 h 575353"/>
              <a:gd name="connsiteX23" fmla="*/ 86363 w 602715"/>
              <a:gd name="connsiteY23" fmla="*/ 64374 h 575353"/>
              <a:gd name="connsiteX24" fmla="*/ 64558 w 602715"/>
              <a:gd name="connsiteY24" fmla="*/ 86154 h 575353"/>
              <a:gd name="connsiteX25" fmla="*/ 86363 w 602715"/>
              <a:gd name="connsiteY25" fmla="*/ 107934 h 575353"/>
              <a:gd name="connsiteX26" fmla="*/ 107361 w 602715"/>
              <a:gd name="connsiteY26" fmla="*/ 86154 h 575353"/>
              <a:gd name="connsiteX27" fmla="*/ 86363 w 602715"/>
              <a:gd name="connsiteY27" fmla="*/ 64374 h 575353"/>
              <a:gd name="connsiteX28" fmla="*/ 280047 w 602715"/>
              <a:gd name="connsiteY28" fmla="*/ 43401 h 575353"/>
              <a:gd name="connsiteX29" fmla="*/ 322850 w 602715"/>
              <a:gd name="connsiteY29" fmla="*/ 86154 h 575353"/>
              <a:gd name="connsiteX30" fmla="*/ 280047 w 602715"/>
              <a:gd name="connsiteY30" fmla="*/ 128907 h 575353"/>
              <a:gd name="connsiteX31" fmla="*/ 236437 w 602715"/>
              <a:gd name="connsiteY31" fmla="*/ 86154 h 575353"/>
              <a:gd name="connsiteX32" fmla="*/ 280047 w 602715"/>
              <a:gd name="connsiteY32" fmla="*/ 43401 h 575353"/>
              <a:gd name="connsiteX33" fmla="*/ 183205 w 602715"/>
              <a:gd name="connsiteY33" fmla="*/ 43401 h 575353"/>
              <a:gd name="connsiteX34" fmla="*/ 225943 w 602715"/>
              <a:gd name="connsiteY34" fmla="*/ 86154 h 575353"/>
              <a:gd name="connsiteX35" fmla="*/ 183205 w 602715"/>
              <a:gd name="connsiteY35" fmla="*/ 128907 h 575353"/>
              <a:gd name="connsiteX36" fmla="*/ 139660 w 602715"/>
              <a:gd name="connsiteY36" fmla="*/ 86154 h 575353"/>
              <a:gd name="connsiteX37" fmla="*/ 183205 w 602715"/>
              <a:gd name="connsiteY37" fmla="*/ 43401 h 575353"/>
              <a:gd name="connsiteX38" fmla="*/ 86363 w 602715"/>
              <a:gd name="connsiteY38" fmla="*/ 43401 h 575353"/>
              <a:gd name="connsiteX39" fmla="*/ 129166 w 602715"/>
              <a:gd name="connsiteY39" fmla="*/ 86154 h 575353"/>
              <a:gd name="connsiteX40" fmla="*/ 86363 w 602715"/>
              <a:gd name="connsiteY40" fmla="*/ 128907 h 575353"/>
              <a:gd name="connsiteX41" fmla="*/ 42753 w 602715"/>
              <a:gd name="connsiteY41" fmla="*/ 86154 h 575353"/>
              <a:gd name="connsiteX42" fmla="*/ 86363 w 602715"/>
              <a:gd name="connsiteY42" fmla="*/ 43401 h 575353"/>
              <a:gd name="connsiteX43" fmla="*/ 21790 w 602715"/>
              <a:gd name="connsiteY43" fmla="*/ 21754 h 575353"/>
              <a:gd name="connsiteX44" fmla="*/ 21790 w 602715"/>
              <a:gd name="connsiteY44" fmla="*/ 150669 h 575353"/>
              <a:gd name="connsiteX45" fmla="*/ 538305 w 602715"/>
              <a:gd name="connsiteY45" fmla="*/ 150669 h 575353"/>
              <a:gd name="connsiteX46" fmla="*/ 538305 w 602715"/>
              <a:gd name="connsiteY46" fmla="*/ 21754 h 575353"/>
              <a:gd name="connsiteX47" fmla="*/ 10492 w 602715"/>
              <a:gd name="connsiteY47" fmla="*/ 0 h 575353"/>
              <a:gd name="connsiteX48" fmla="*/ 548796 w 602715"/>
              <a:gd name="connsiteY48" fmla="*/ 0 h 575353"/>
              <a:gd name="connsiteX49" fmla="*/ 559288 w 602715"/>
              <a:gd name="connsiteY49" fmla="*/ 11280 h 575353"/>
              <a:gd name="connsiteX50" fmla="*/ 559288 w 602715"/>
              <a:gd name="connsiteY50" fmla="*/ 161143 h 575353"/>
              <a:gd name="connsiteX51" fmla="*/ 559288 w 602715"/>
              <a:gd name="connsiteY51" fmla="*/ 365795 h 575353"/>
              <a:gd name="connsiteX52" fmla="*/ 548796 w 602715"/>
              <a:gd name="connsiteY52" fmla="*/ 376269 h 575353"/>
              <a:gd name="connsiteX53" fmla="*/ 538305 w 602715"/>
              <a:gd name="connsiteY53" fmla="*/ 365795 h 575353"/>
              <a:gd name="connsiteX54" fmla="*/ 538305 w 602715"/>
              <a:gd name="connsiteY54" fmla="*/ 172423 h 575353"/>
              <a:gd name="connsiteX55" fmla="*/ 21790 w 602715"/>
              <a:gd name="connsiteY55" fmla="*/ 172423 h 575353"/>
              <a:gd name="connsiteX56" fmla="*/ 21790 w 602715"/>
              <a:gd name="connsiteY56" fmla="*/ 526938 h 575353"/>
              <a:gd name="connsiteX57" fmla="*/ 376894 w 602715"/>
              <a:gd name="connsiteY57" fmla="*/ 526938 h 575353"/>
              <a:gd name="connsiteX58" fmla="*/ 387386 w 602715"/>
              <a:gd name="connsiteY58" fmla="*/ 537413 h 575353"/>
              <a:gd name="connsiteX59" fmla="*/ 376894 w 602715"/>
              <a:gd name="connsiteY59" fmla="*/ 547887 h 575353"/>
              <a:gd name="connsiteX60" fmla="*/ 10492 w 602715"/>
              <a:gd name="connsiteY60" fmla="*/ 547887 h 575353"/>
              <a:gd name="connsiteX61" fmla="*/ 0 w 602715"/>
              <a:gd name="connsiteY61" fmla="*/ 537413 h 575353"/>
              <a:gd name="connsiteX62" fmla="*/ 0 w 602715"/>
              <a:gd name="connsiteY62" fmla="*/ 161143 h 575353"/>
              <a:gd name="connsiteX63" fmla="*/ 0 w 602715"/>
              <a:gd name="connsiteY63" fmla="*/ 11280 h 575353"/>
              <a:gd name="connsiteX64" fmla="*/ 10492 w 602715"/>
              <a:gd name="connsiteY64" fmla="*/ 0 h 575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602715" h="575353">
                <a:moveTo>
                  <a:pt x="442231" y="415741"/>
                </a:moveTo>
                <a:lnTo>
                  <a:pt x="479375" y="514894"/>
                </a:lnTo>
                <a:lnTo>
                  <a:pt x="500369" y="472976"/>
                </a:lnTo>
                <a:lnTo>
                  <a:pt x="542357" y="452017"/>
                </a:lnTo>
                <a:close/>
                <a:moveTo>
                  <a:pt x="405895" y="379466"/>
                </a:moveTo>
                <a:lnTo>
                  <a:pt x="596458" y="449598"/>
                </a:lnTo>
                <a:lnTo>
                  <a:pt x="526208" y="484262"/>
                </a:lnTo>
                <a:lnTo>
                  <a:pt x="599688" y="557618"/>
                </a:lnTo>
                <a:cubicBezTo>
                  <a:pt x="603725" y="561649"/>
                  <a:pt x="603725" y="568098"/>
                  <a:pt x="599688" y="572129"/>
                </a:cubicBezTo>
                <a:cubicBezTo>
                  <a:pt x="597265" y="574547"/>
                  <a:pt x="594843" y="575353"/>
                  <a:pt x="591613" y="575353"/>
                </a:cubicBezTo>
                <a:cubicBezTo>
                  <a:pt x="589191" y="575353"/>
                  <a:pt x="586768" y="574547"/>
                  <a:pt x="584346" y="572129"/>
                </a:cubicBezTo>
                <a:lnTo>
                  <a:pt x="510866" y="499578"/>
                </a:lnTo>
                <a:lnTo>
                  <a:pt x="476145" y="568904"/>
                </a:lnTo>
                <a:close/>
                <a:moveTo>
                  <a:pt x="280047" y="64374"/>
                </a:moveTo>
                <a:cubicBezTo>
                  <a:pt x="267933" y="64374"/>
                  <a:pt x="258242" y="74054"/>
                  <a:pt x="258242" y="86154"/>
                </a:cubicBezTo>
                <a:cubicBezTo>
                  <a:pt x="258242" y="98254"/>
                  <a:pt x="267933" y="107934"/>
                  <a:pt x="280047" y="107934"/>
                </a:cubicBezTo>
                <a:cubicBezTo>
                  <a:pt x="291354" y="107934"/>
                  <a:pt x="301045" y="98254"/>
                  <a:pt x="301045" y="86154"/>
                </a:cubicBezTo>
                <a:cubicBezTo>
                  <a:pt x="301045" y="74054"/>
                  <a:pt x="291354" y="64374"/>
                  <a:pt x="280047" y="64374"/>
                </a:cubicBezTo>
                <a:close/>
                <a:moveTo>
                  <a:pt x="183205" y="64374"/>
                </a:moveTo>
                <a:cubicBezTo>
                  <a:pt x="171109" y="64374"/>
                  <a:pt x="161432" y="74054"/>
                  <a:pt x="161432" y="86154"/>
                </a:cubicBezTo>
                <a:cubicBezTo>
                  <a:pt x="161432" y="98254"/>
                  <a:pt x="171109" y="107934"/>
                  <a:pt x="183205" y="107934"/>
                </a:cubicBezTo>
                <a:cubicBezTo>
                  <a:pt x="194494" y="107934"/>
                  <a:pt x="204171" y="98254"/>
                  <a:pt x="204171" y="86154"/>
                </a:cubicBezTo>
                <a:cubicBezTo>
                  <a:pt x="204171" y="74054"/>
                  <a:pt x="194494" y="64374"/>
                  <a:pt x="183205" y="64374"/>
                </a:cubicBezTo>
                <a:close/>
                <a:moveTo>
                  <a:pt x="86363" y="64374"/>
                </a:moveTo>
                <a:cubicBezTo>
                  <a:pt x="74249" y="64374"/>
                  <a:pt x="64558" y="74054"/>
                  <a:pt x="64558" y="86154"/>
                </a:cubicBezTo>
                <a:cubicBezTo>
                  <a:pt x="64558" y="98254"/>
                  <a:pt x="74249" y="107934"/>
                  <a:pt x="86363" y="107934"/>
                </a:cubicBezTo>
                <a:cubicBezTo>
                  <a:pt x="97670" y="107934"/>
                  <a:pt x="107361" y="98254"/>
                  <a:pt x="107361" y="86154"/>
                </a:cubicBezTo>
                <a:cubicBezTo>
                  <a:pt x="107361" y="74054"/>
                  <a:pt x="97670" y="64374"/>
                  <a:pt x="86363" y="64374"/>
                </a:cubicBezTo>
                <a:close/>
                <a:moveTo>
                  <a:pt x="280047" y="43401"/>
                </a:moveTo>
                <a:cubicBezTo>
                  <a:pt x="303468" y="43401"/>
                  <a:pt x="322850" y="62761"/>
                  <a:pt x="322850" y="86154"/>
                </a:cubicBezTo>
                <a:cubicBezTo>
                  <a:pt x="322850" y="109547"/>
                  <a:pt x="303468" y="128907"/>
                  <a:pt x="280047" y="128907"/>
                </a:cubicBezTo>
                <a:cubicBezTo>
                  <a:pt x="255819" y="128907"/>
                  <a:pt x="236437" y="109547"/>
                  <a:pt x="236437" y="86154"/>
                </a:cubicBezTo>
                <a:cubicBezTo>
                  <a:pt x="236437" y="62761"/>
                  <a:pt x="255819" y="43401"/>
                  <a:pt x="280047" y="43401"/>
                </a:cubicBezTo>
                <a:close/>
                <a:moveTo>
                  <a:pt x="183205" y="43401"/>
                </a:moveTo>
                <a:cubicBezTo>
                  <a:pt x="206590" y="43401"/>
                  <a:pt x="225943" y="62761"/>
                  <a:pt x="225943" y="86154"/>
                </a:cubicBezTo>
                <a:cubicBezTo>
                  <a:pt x="225943" y="109547"/>
                  <a:pt x="206590" y="128907"/>
                  <a:pt x="183205" y="128907"/>
                </a:cubicBezTo>
                <a:cubicBezTo>
                  <a:pt x="159013" y="128907"/>
                  <a:pt x="139660" y="109547"/>
                  <a:pt x="139660" y="86154"/>
                </a:cubicBezTo>
                <a:cubicBezTo>
                  <a:pt x="139660" y="62761"/>
                  <a:pt x="159013" y="43401"/>
                  <a:pt x="183205" y="43401"/>
                </a:cubicBezTo>
                <a:close/>
                <a:moveTo>
                  <a:pt x="86363" y="43401"/>
                </a:moveTo>
                <a:cubicBezTo>
                  <a:pt x="109784" y="43401"/>
                  <a:pt x="129166" y="62761"/>
                  <a:pt x="129166" y="86154"/>
                </a:cubicBezTo>
                <a:cubicBezTo>
                  <a:pt x="129166" y="109547"/>
                  <a:pt x="109784" y="128907"/>
                  <a:pt x="86363" y="128907"/>
                </a:cubicBezTo>
                <a:cubicBezTo>
                  <a:pt x="62135" y="128907"/>
                  <a:pt x="42753" y="109547"/>
                  <a:pt x="42753" y="86154"/>
                </a:cubicBezTo>
                <a:cubicBezTo>
                  <a:pt x="42753" y="62761"/>
                  <a:pt x="62135" y="43401"/>
                  <a:pt x="86363" y="43401"/>
                </a:cubicBezTo>
                <a:close/>
                <a:moveTo>
                  <a:pt x="21790" y="21754"/>
                </a:moveTo>
                <a:lnTo>
                  <a:pt x="21790" y="150669"/>
                </a:lnTo>
                <a:lnTo>
                  <a:pt x="538305" y="150669"/>
                </a:lnTo>
                <a:lnTo>
                  <a:pt x="538305" y="21754"/>
                </a:lnTo>
                <a:close/>
                <a:moveTo>
                  <a:pt x="10492" y="0"/>
                </a:moveTo>
                <a:lnTo>
                  <a:pt x="548796" y="0"/>
                </a:lnTo>
                <a:cubicBezTo>
                  <a:pt x="554446" y="0"/>
                  <a:pt x="559288" y="4834"/>
                  <a:pt x="559288" y="11280"/>
                </a:cubicBezTo>
                <a:lnTo>
                  <a:pt x="559288" y="161143"/>
                </a:lnTo>
                <a:lnTo>
                  <a:pt x="559288" y="365795"/>
                </a:lnTo>
                <a:cubicBezTo>
                  <a:pt x="559288" y="371435"/>
                  <a:pt x="554446" y="376269"/>
                  <a:pt x="548796" y="376269"/>
                </a:cubicBezTo>
                <a:cubicBezTo>
                  <a:pt x="543147" y="376269"/>
                  <a:pt x="538305" y="371435"/>
                  <a:pt x="538305" y="365795"/>
                </a:cubicBezTo>
                <a:lnTo>
                  <a:pt x="538305" y="172423"/>
                </a:lnTo>
                <a:lnTo>
                  <a:pt x="21790" y="172423"/>
                </a:lnTo>
                <a:lnTo>
                  <a:pt x="21790" y="526938"/>
                </a:lnTo>
                <a:lnTo>
                  <a:pt x="376894" y="526938"/>
                </a:lnTo>
                <a:cubicBezTo>
                  <a:pt x="382543" y="526938"/>
                  <a:pt x="387386" y="531773"/>
                  <a:pt x="387386" y="537413"/>
                </a:cubicBezTo>
                <a:cubicBezTo>
                  <a:pt x="387386" y="543053"/>
                  <a:pt x="382543" y="547887"/>
                  <a:pt x="376894" y="547887"/>
                </a:cubicBezTo>
                <a:lnTo>
                  <a:pt x="10492" y="547887"/>
                </a:lnTo>
                <a:cubicBezTo>
                  <a:pt x="4842" y="547887"/>
                  <a:pt x="0" y="543053"/>
                  <a:pt x="0" y="537413"/>
                </a:cubicBezTo>
                <a:lnTo>
                  <a:pt x="0" y="161143"/>
                </a:lnTo>
                <a:lnTo>
                  <a:pt x="0" y="11280"/>
                </a:lnTo>
                <a:cubicBezTo>
                  <a:pt x="0" y="4834"/>
                  <a:pt x="4842" y="0"/>
                  <a:pt x="10492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椭圆 23"/>
          <p:cNvSpPr/>
          <p:nvPr/>
        </p:nvSpPr>
        <p:spPr>
          <a:xfrm>
            <a:off x="6474910" y="3639516"/>
            <a:ext cx="319034" cy="250425"/>
          </a:xfrm>
          <a:custGeom>
            <a:avLst/>
            <a:gdLst>
              <a:gd name="connsiteX0" fmla="*/ 315239 w 606721"/>
              <a:gd name="connsiteY0" fmla="*/ 351824 h 476246"/>
              <a:gd name="connsiteX1" fmla="*/ 315239 w 606721"/>
              <a:gd name="connsiteY1" fmla="*/ 369957 h 476246"/>
              <a:gd name="connsiteX2" fmla="*/ 533394 w 606721"/>
              <a:gd name="connsiteY2" fmla="*/ 369957 h 476246"/>
              <a:gd name="connsiteX3" fmla="*/ 533394 w 606721"/>
              <a:gd name="connsiteY3" fmla="*/ 351824 h 476246"/>
              <a:gd name="connsiteX4" fmla="*/ 88066 w 606721"/>
              <a:gd name="connsiteY4" fmla="*/ 264832 h 476246"/>
              <a:gd name="connsiteX5" fmla="*/ 183188 w 606721"/>
              <a:gd name="connsiteY5" fmla="*/ 264832 h 476246"/>
              <a:gd name="connsiteX6" fmla="*/ 183188 w 606721"/>
              <a:gd name="connsiteY6" fmla="*/ 359813 h 476246"/>
              <a:gd name="connsiteX7" fmla="*/ 88066 w 606721"/>
              <a:gd name="connsiteY7" fmla="*/ 359813 h 476246"/>
              <a:gd name="connsiteX8" fmla="*/ 315239 w 606721"/>
              <a:gd name="connsiteY8" fmla="*/ 261160 h 476246"/>
              <a:gd name="connsiteX9" fmla="*/ 315239 w 606721"/>
              <a:gd name="connsiteY9" fmla="*/ 279293 h 476246"/>
              <a:gd name="connsiteX10" fmla="*/ 533394 w 606721"/>
              <a:gd name="connsiteY10" fmla="*/ 279293 h 476246"/>
              <a:gd name="connsiteX11" fmla="*/ 533394 w 606721"/>
              <a:gd name="connsiteY11" fmla="*/ 261160 h 476246"/>
              <a:gd name="connsiteX12" fmla="*/ 69901 w 606721"/>
              <a:gd name="connsiteY12" fmla="*/ 246676 h 476246"/>
              <a:gd name="connsiteX13" fmla="*/ 69901 w 606721"/>
              <a:gd name="connsiteY13" fmla="*/ 377940 h 476246"/>
              <a:gd name="connsiteX14" fmla="*/ 201365 w 606721"/>
              <a:gd name="connsiteY14" fmla="*/ 377940 h 476246"/>
              <a:gd name="connsiteX15" fmla="*/ 201365 w 606721"/>
              <a:gd name="connsiteY15" fmla="*/ 246676 h 476246"/>
              <a:gd name="connsiteX16" fmla="*/ 315239 w 606721"/>
              <a:gd name="connsiteY16" fmla="*/ 170381 h 476246"/>
              <a:gd name="connsiteX17" fmla="*/ 315239 w 606721"/>
              <a:gd name="connsiteY17" fmla="*/ 188514 h 476246"/>
              <a:gd name="connsiteX18" fmla="*/ 533394 w 606721"/>
              <a:gd name="connsiteY18" fmla="*/ 188514 h 476246"/>
              <a:gd name="connsiteX19" fmla="*/ 533394 w 606721"/>
              <a:gd name="connsiteY19" fmla="*/ 170381 h 476246"/>
              <a:gd name="connsiteX20" fmla="*/ 135627 w 606721"/>
              <a:gd name="connsiteY20" fmla="*/ 97874 h 476246"/>
              <a:gd name="connsiteX21" fmla="*/ 183188 w 606721"/>
              <a:gd name="connsiteY21" fmla="*/ 145294 h 476246"/>
              <a:gd name="connsiteX22" fmla="*/ 135627 w 606721"/>
              <a:gd name="connsiteY22" fmla="*/ 192714 h 476246"/>
              <a:gd name="connsiteX23" fmla="*/ 88066 w 606721"/>
              <a:gd name="connsiteY23" fmla="*/ 145294 h 476246"/>
              <a:gd name="connsiteX24" fmla="*/ 135627 w 606721"/>
              <a:gd name="connsiteY24" fmla="*/ 97874 h 476246"/>
              <a:gd name="connsiteX25" fmla="*/ 315239 w 606721"/>
              <a:gd name="connsiteY25" fmla="*/ 79716 h 476246"/>
              <a:gd name="connsiteX26" fmla="*/ 315239 w 606721"/>
              <a:gd name="connsiteY26" fmla="*/ 97849 h 476246"/>
              <a:gd name="connsiteX27" fmla="*/ 533394 w 606721"/>
              <a:gd name="connsiteY27" fmla="*/ 97849 h 476246"/>
              <a:gd name="connsiteX28" fmla="*/ 533394 w 606721"/>
              <a:gd name="connsiteY28" fmla="*/ 79716 h 476246"/>
              <a:gd name="connsiteX29" fmla="*/ 135690 w 606721"/>
              <a:gd name="connsiteY29" fmla="*/ 79602 h 476246"/>
              <a:gd name="connsiteX30" fmla="*/ 69901 w 606721"/>
              <a:gd name="connsiteY30" fmla="*/ 145292 h 476246"/>
              <a:gd name="connsiteX31" fmla="*/ 135690 w 606721"/>
              <a:gd name="connsiteY31" fmla="*/ 210867 h 476246"/>
              <a:gd name="connsiteX32" fmla="*/ 201365 w 606721"/>
              <a:gd name="connsiteY32" fmla="*/ 145292 h 476246"/>
              <a:gd name="connsiteX33" fmla="*/ 135690 w 606721"/>
              <a:gd name="connsiteY33" fmla="*/ 79602 h 476246"/>
              <a:gd name="connsiteX34" fmla="*/ 0 w 606721"/>
              <a:gd name="connsiteY34" fmla="*/ 0 h 476246"/>
              <a:gd name="connsiteX35" fmla="*/ 606721 w 606721"/>
              <a:gd name="connsiteY35" fmla="*/ 0 h 476246"/>
              <a:gd name="connsiteX36" fmla="*/ 606721 w 606721"/>
              <a:gd name="connsiteY36" fmla="*/ 476246 h 476246"/>
              <a:gd name="connsiteX37" fmla="*/ 0 w 606721"/>
              <a:gd name="connsiteY37" fmla="*/ 476246 h 476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606721" h="476246">
                <a:moveTo>
                  <a:pt x="315239" y="351824"/>
                </a:moveTo>
                <a:lnTo>
                  <a:pt x="315239" y="369957"/>
                </a:lnTo>
                <a:lnTo>
                  <a:pt x="533394" y="369957"/>
                </a:lnTo>
                <a:lnTo>
                  <a:pt x="533394" y="351824"/>
                </a:lnTo>
                <a:close/>
                <a:moveTo>
                  <a:pt x="88066" y="264832"/>
                </a:moveTo>
                <a:lnTo>
                  <a:pt x="183188" y="264832"/>
                </a:lnTo>
                <a:lnTo>
                  <a:pt x="183188" y="359813"/>
                </a:lnTo>
                <a:lnTo>
                  <a:pt x="88066" y="359813"/>
                </a:lnTo>
                <a:close/>
                <a:moveTo>
                  <a:pt x="315239" y="261160"/>
                </a:moveTo>
                <a:lnTo>
                  <a:pt x="315239" y="279293"/>
                </a:lnTo>
                <a:lnTo>
                  <a:pt x="533394" y="279293"/>
                </a:lnTo>
                <a:lnTo>
                  <a:pt x="533394" y="261160"/>
                </a:lnTo>
                <a:close/>
                <a:moveTo>
                  <a:pt x="69901" y="246676"/>
                </a:moveTo>
                <a:lnTo>
                  <a:pt x="69901" y="377940"/>
                </a:lnTo>
                <a:lnTo>
                  <a:pt x="201365" y="377940"/>
                </a:lnTo>
                <a:lnTo>
                  <a:pt x="201365" y="246676"/>
                </a:lnTo>
                <a:close/>
                <a:moveTo>
                  <a:pt x="315239" y="170381"/>
                </a:moveTo>
                <a:lnTo>
                  <a:pt x="315239" y="188514"/>
                </a:lnTo>
                <a:lnTo>
                  <a:pt x="533394" y="188514"/>
                </a:lnTo>
                <a:lnTo>
                  <a:pt x="533394" y="170381"/>
                </a:lnTo>
                <a:close/>
                <a:moveTo>
                  <a:pt x="135627" y="97874"/>
                </a:moveTo>
                <a:cubicBezTo>
                  <a:pt x="161894" y="97874"/>
                  <a:pt x="183188" y="119105"/>
                  <a:pt x="183188" y="145294"/>
                </a:cubicBezTo>
                <a:cubicBezTo>
                  <a:pt x="183188" y="171483"/>
                  <a:pt x="161894" y="192714"/>
                  <a:pt x="135627" y="192714"/>
                </a:cubicBezTo>
                <a:cubicBezTo>
                  <a:pt x="109360" y="192714"/>
                  <a:pt x="88066" y="171483"/>
                  <a:pt x="88066" y="145294"/>
                </a:cubicBezTo>
                <a:cubicBezTo>
                  <a:pt x="88066" y="119105"/>
                  <a:pt x="109360" y="97874"/>
                  <a:pt x="135627" y="97874"/>
                </a:cubicBezTo>
                <a:close/>
                <a:moveTo>
                  <a:pt x="315239" y="79716"/>
                </a:moveTo>
                <a:lnTo>
                  <a:pt x="315239" y="97849"/>
                </a:lnTo>
                <a:lnTo>
                  <a:pt x="533394" y="97849"/>
                </a:lnTo>
                <a:lnTo>
                  <a:pt x="533394" y="79716"/>
                </a:lnTo>
                <a:close/>
                <a:moveTo>
                  <a:pt x="135690" y="79602"/>
                </a:moveTo>
                <a:cubicBezTo>
                  <a:pt x="99369" y="79602"/>
                  <a:pt x="69901" y="109140"/>
                  <a:pt x="69901" y="145292"/>
                </a:cubicBezTo>
                <a:cubicBezTo>
                  <a:pt x="69901" y="181443"/>
                  <a:pt x="99369" y="210867"/>
                  <a:pt x="135690" y="210867"/>
                </a:cubicBezTo>
                <a:cubicBezTo>
                  <a:pt x="171897" y="210867"/>
                  <a:pt x="201365" y="181443"/>
                  <a:pt x="201365" y="145292"/>
                </a:cubicBezTo>
                <a:cubicBezTo>
                  <a:pt x="201365" y="109140"/>
                  <a:pt x="171897" y="79602"/>
                  <a:pt x="135690" y="79602"/>
                </a:cubicBezTo>
                <a:close/>
                <a:moveTo>
                  <a:pt x="0" y="0"/>
                </a:moveTo>
                <a:lnTo>
                  <a:pt x="606721" y="0"/>
                </a:lnTo>
                <a:lnTo>
                  <a:pt x="606721" y="476246"/>
                </a:lnTo>
                <a:lnTo>
                  <a:pt x="0" y="476246"/>
                </a:ln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椭圆 24"/>
          <p:cNvSpPr/>
          <p:nvPr/>
        </p:nvSpPr>
        <p:spPr>
          <a:xfrm>
            <a:off x="6474910" y="4759200"/>
            <a:ext cx="319034" cy="318586"/>
          </a:xfrm>
          <a:custGeom>
            <a:avLst/>
            <a:gdLst>
              <a:gd name="connsiteX0" fmla="*/ 161808 w 607614"/>
              <a:gd name="connsiteY0" fmla="*/ 404249 h 606761"/>
              <a:gd name="connsiteX1" fmla="*/ 161808 w 607614"/>
              <a:gd name="connsiteY1" fmla="*/ 434590 h 606761"/>
              <a:gd name="connsiteX2" fmla="*/ 445806 w 607614"/>
              <a:gd name="connsiteY2" fmla="*/ 434590 h 606761"/>
              <a:gd name="connsiteX3" fmla="*/ 445806 w 607614"/>
              <a:gd name="connsiteY3" fmla="*/ 404249 h 606761"/>
              <a:gd name="connsiteX4" fmla="*/ 142065 w 607614"/>
              <a:gd name="connsiteY4" fmla="*/ 384526 h 606761"/>
              <a:gd name="connsiteX5" fmla="*/ 465549 w 607614"/>
              <a:gd name="connsiteY5" fmla="*/ 384526 h 606761"/>
              <a:gd name="connsiteX6" fmla="*/ 465549 w 607614"/>
              <a:gd name="connsiteY6" fmla="*/ 455071 h 606761"/>
              <a:gd name="connsiteX7" fmla="*/ 142065 w 607614"/>
              <a:gd name="connsiteY7" fmla="*/ 455071 h 606761"/>
              <a:gd name="connsiteX8" fmla="*/ 303868 w 607614"/>
              <a:gd name="connsiteY8" fmla="*/ 139594 h 606761"/>
              <a:gd name="connsiteX9" fmla="*/ 170955 w 607614"/>
              <a:gd name="connsiteY9" fmla="*/ 333713 h 606761"/>
              <a:gd name="connsiteX10" fmla="*/ 436782 w 607614"/>
              <a:gd name="connsiteY10" fmla="*/ 333713 h 606761"/>
              <a:gd name="connsiteX11" fmla="*/ 303868 w 607614"/>
              <a:gd name="connsiteY11" fmla="*/ 111348 h 606761"/>
              <a:gd name="connsiteX12" fmla="*/ 312223 w 607614"/>
              <a:gd name="connsiteY12" fmla="*/ 115329 h 606761"/>
              <a:gd name="connsiteX13" fmla="*/ 464124 w 607614"/>
              <a:gd name="connsiteY13" fmla="*/ 338263 h 606761"/>
              <a:gd name="connsiteX14" fmla="*/ 464883 w 607614"/>
              <a:gd name="connsiteY14" fmla="*/ 348879 h 606761"/>
              <a:gd name="connsiteX15" fmla="*/ 455769 w 607614"/>
              <a:gd name="connsiteY15" fmla="*/ 354187 h 606761"/>
              <a:gd name="connsiteX16" fmla="*/ 151967 w 607614"/>
              <a:gd name="connsiteY16" fmla="*/ 354187 h 606761"/>
              <a:gd name="connsiteX17" fmla="*/ 142853 w 607614"/>
              <a:gd name="connsiteY17" fmla="*/ 348879 h 606761"/>
              <a:gd name="connsiteX18" fmla="*/ 143613 w 607614"/>
              <a:gd name="connsiteY18" fmla="*/ 338263 h 606761"/>
              <a:gd name="connsiteX19" fmla="*/ 295514 w 607614"/>
              <a:gd name="connsiteY19" fmla="*/ 115329 h 606761"/>
              <a:gd name="connsiteX20" fmla="*/ 303868 w 607614"/>
              <a:gd name="connsiteY20" fmla="*/ 111348 h 606761"/>
              <a:gd name="connsiteX21" fmla="*/ 303807 w 607614"/>
              <a:gd name="connsiteY21" fmla="*/ 20478 h 606761"/>
              <a:gd name="connsiteX22" fmla="*/ 20507 w 607614"/>
              <a:gd name="connsiteY22" fmla="*/ 303380 h 606761"/>
              <a:gd name="connsiteX23" fmla="*/ 303807 w 607614"/>
              <a:gd name="connsiteY23" fmla="*/ 586283 h 606761"/>
              <a:gd name="connsiteX24" fmla="*/ 587107 w 607614"/>
              <a:gd name="connsiteY24" fmla="*/ 303380 h 606761"/>
              <a:gd name="connsiteX25" fmla="*/ 303807 w 607614"/>
              <a:gd name="connsiteY25" fmla="*/ 20478 h 606761"/>
              <a:gd name="connsiteX26" fmla="*/ 303807 w 607614"/>
              <a:gd name="connsiteY26" fmla="*/ 0 h 606761"/>
              <a:gd name="connsiteX27" fmla="*/ 607614 w 607614"/>
              <a:gd name="connsiteY27" fmla="*/ 303380 h 606761"/>
              <a:gd name="connsiteX28" fmla="*/ 303807 w 607614"/>
              <a:gd name="connsiteY28" fmla="*/ 606761 h 606761"/>
              <a:gd name="connsiteX29" fmla="*/ 0 w 607614"/>
              <a:gd name="connsiteY29" fmla="*/ 303380 h 606761"/>
              <a:gd name="connsiteX30" fmla="*/ 303807 w 607614"/>
              <a:gd name="connsiteY30" fmla="*/ 0 h 606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607614" h="606761">
                <a:moveTo>
                  <a:pt x="161808" y="404249"/>
                </a:moveTo>
                <a:lnTo>
                  <a:pt x="161808" y="434590"/>
                </a:lnTo>
                <a:lnTo>
                  <a:pt x="445806" y="434590"/>
                </a:lnTo>
                <a:lnTo>
                  <a:pt x="445806" y="404249"/>
                </a:lnTo>
                <a:close/>
                <a:moveTo>
                  <a:pt x="142065" y="384526"/>
                </a:moveTo>
                <a:lnTo>
                  <a:pt x="465549" y="384526"/>
                </a:lnTo>
                <a:lnTo>
                  <a:pt x="465549" y="455071"/>
                </a:lnTo>
                <a:lnTo>
                  <a:pt x="142065" y="455071"/>
                </a:lnTo>
                <a:close/>
                <a:moveTo>
                  <a:pt x="303868" y="139594"/>
                </a:moveTo>
                <a:lnTo>
                  <a:pt x="170955" y="333713"/>
                </a:lnTo>
                <a:lnTo>
                  <a:pt x="436782" y="333713"/>
                </a:lnTo>
                <a:close/>
                <a:moveTo>
                  <a:pt x="303868" y="111348"/>
                </a:moveTo>
                <a:cubicBezTo>
                  <a:pt x="307096" y="111348"/>
                  <a:pt x="310324" y="112675"/>
                  <a:pt x="312223" y="115329"/>
                </a:cubicBezTo>
                <a:lnTo>
                  <a:pt x="464124" y="338263"/>
                </a:lnTo>
                <a:cubicBezTo>
                  <a:pt x="466402" y="341296"/>
                  <a:pt x="466402" y="345087"/>
                  <a:pt x="464883" y="348879"/>
                </a:cubicBezTo>
                <a:cubicBezTo>
                  <a:pt x="462605" y="351912"/>
                  <a:pt x="459567" y="354187"/>
                  <a:pt x="455769" y="354187"/>
                </a:cubicBezTo>
                <a:lnTo>
                  <a:pt x="151967" y="354187"/>
                </a:lnTo>
                <a:cubicBezTo>
                  <a:pt x="148170" y="354187"/>
                  <a:pt x="145132" y="351912"/>
                  <a:pt x="142853" y="348879"/>
                </a:cubicBezTo>
                <a:cubicBezTo>
                  <a:pt x="141334" y="345087"/>
                  <a:pt x="141334" y="341296"/>
                  <a:pt x="143613" y="338263"/>
                </a:cubicBezTo>
                <a:lnTo>
                  <a:pt x="295514" y="115329"/>
                </a:lnTo>
                <a:cubicBezTo>
                  <a:pt x="297413" y="112675"/>
                  <a:pt x="300640" y="111348"/>
                  <a:pt x="303868" y="111348"/>
                </a:cubicBezTo>
                <a:close/>
                <a:moveTo>
                  <a:pt x="303807" y="20478"/>
                </a:moveTo>
                <a:cubicBezTo>
                  <a:pt x="147347" y="20478"/>
                  <a:pt x="20507" y="147139"/>
                  <a:pt x="20507" y="303380"/>
                </a:cubicBezTo>
                <a:cubicBezTo>
                  <a:pt x="20507" y="459622"/>
                  <a:pt x="147347" y="586283"/>
                  <a:pt x="303807" y="586283"/>
                </a:cubicBezTo>
                <a:cubicBezTo>
                  <a:pt x="460268" y="586283"/>
                  <a:pt x="587107" y="459622"/>
                  <a:pt x="587107" y="303380"/>
                </a:cubicBezTo>
                <a:cubicBezTo>
                  <a:pt x="587107" y="147139"/>
                  <a:pt x="460268" y="20478"/>
                  <a:pt x="303807" y="20478"/>
                </a:cubicBezTo>
                <a:close/>
                <a:moveTo>
                  <a:pt x="303807" y="0"/>
                </a:moveTo>
                <a:cubicBezTo>
                  <a:pt x="471661" y="0"/>
                  <a:pt x="607614" y="135763"/>
                  <a:pt x="607614" y="303380"/>
                </a:cubicBezTo>
                <a:cubicBezTo>
                  <a:pt x="607614" y="470998"/>
                  <a:pt x="471661" y="606761"/>
                  <a:pt x="303807" y="606761"/>
                </a:cubicBezTo>
                <a:cubicBezTo>
                  <a:pt x="135953" y="606761"/>
                  <a:pt x="0" y="470998"/>
                  <a:pt x="0" y="303380"/>
                </a:cubicBezTo>
                <a:cubicBezTo>
                  <a:pt x="0" y="135763"/>
                  <a:pt x="135953" y="0"/>
                  <a:pt x="303807" y="0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square" lIns="50800" tIns="50800" rIns="50800" bIns="50800" numCol="1" spcCol="38100" rtlCol="0" fromWordArt="0" anchor="ctr" anchorCtr="0" forceAA="0" compatLnSpc="1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文本框1"/>
          <p:cNvSpPr txBox="1"/>
          <p:nvPr/>
        </p:nvSpPr>
        <p:spPr>
          <a:xfrm>
            <a:off x="6901101" y="2366930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智能问答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8" name="文本框2"/>
          <p:cNvSpPr/>
          <p:nvPr/>
        </p:nvSpPr>
        <p:spPr>
          <a:xfrm>
            <a:off x="6904170" y="2590732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根据标准词提出相关问题。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9" name="文本框1"/>
          <p:cNvSpPr txBox="1"/>
          <p:nvPr/>
        </p:nvSpPr>
        <p:spPr>
          <a:xfrm>
            <a:off x="6901101" y="3487704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图谱拓展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30" name="文本框2"/>
          <p:cNvSpPr/>
          <p:nvPr/>
        </p:nvSpPr>
        <p:spPr>
          <a:xfrm>
            <a:off x="6904170" y="3711506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临时图谱可以根据用户需要拓展，增强使用体验。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31" name="文本框1"/>
          <p:cNvSpPr txBox="1"/>
          <p:nvPr/>
        </p:nvSpPr>
        <p:spPr>
          <a:xfrm>
            <a:off x="6901101" y="460847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其他功能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32" name="文本框2"/>
          <p:cNvSpPr/>
          <p:nvPr/>
        </p:nvSpPr>
        <p:spPr>
          <a:xfrm>
            <a:off x="6904170" y="4832280"/>
            <a:ext cx="4048752" cy="3198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图谱编辑、图谱保存等。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18" name="椭圆 17">
            <a:extLst>
              <a:ext uri="{FF2B5EF4-FFF2-40B4-BE49-F238E27FC236}">
                <a16:creationId xmlns:a16="http://schemas.microsoft.com/office/drawing/2014/main" id="{703624E6-6558-425F-8535-50393A07D1B1}"/>
              </a:ext>
            </a:extLst>
          </p:cNvPr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798AE8A1-CE46-4D3D-B885-D30B43F144CD}"/>
              </a:ext>
            </a:extLst>
          </p:cNvPr>
          <p:cNvGrpSpPr/>
          <p:nvPr/>
        </p:nvGrpSpPr>
        <p:grpSpPr>
          <a:xfrm>
            <a:off x="4230281" y="2404901"/>
            <a:ext cx="3731437" cy="2048198"/>
            <a:chOff x="4294963" y="2039833"/>
            <a:chExt cx="3731437" cy="2048198"/>
          </a:xfrm>
        </p:grpSpPr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7274E5C-1497-4FD6-AB21-4D43FBF7E55D}"/>
                </a:ext>
              </a:extLst>
            </p:cNvPr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系统</a:t>
              </a: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  <a:hlinkClick r:id="rId3"/>
                </a:rPr>
                <a:t>展示</a:t>
              </a:r>
              <a:endParaRPr kumimoji="0" lang="zh-CN" altLang="en-US" sz="44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FB3BA21-2290-4AEF-88A2-32E8DC9FB837}"/>
                </a:ext>
              </a:extLst>
            </p:cNvPr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03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1AD8BA49-2E1B-4E0C-B8A6-A9DF56520A91}"/>
                </a:ext>
              </a:extLst>
            </p:cNvPr>
            <p:cNvSpPr txBox="1"/>
            <p:nvPr/>
          </p:nvSpPr>
          <p:spPr>
            <a:xfrm>
              <a:off x="4294963" y="3663876"/>
              <a:ext cx="3731437" cy="424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94964" y="2499484"/>
            <a:ext cx="3602071" cy="1859032"/>
            <a:chOff x="4359646" y="2039833"/>
            <a:chExt cx="3602071" cy="1859032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其    他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04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3233366" cy="541682"/>
            <a:chOff x="334963" y="486219"/>
            <a:chExt cx="3233366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29546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系统幻想（未实现）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38" y="277297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884938" y="4020753"/>
            <a:ext cx="484300" cy="484300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18"/>
          <p:cNvSpPr/>
          <p:nvPr/>
        </p:nvSpPr>
        <p:spPr>
          <a:xfrm>
            <a:off x="8013482" y="4149831"/>
            <a:ext cx="227211" cy="226145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277297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290152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822761" y="4020753"/>
            <a:ext cx="484300" cy="484300"/>
          </a:xfrm>
          <a:prstGeom prst="ellipse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椭圆 28"/>
          <p:cNvSpPr/>
          <p:nvPr/>
        </p:nvSpPr>
        <p:spPr>
          <a:xfrm>
            <a:off x="3951305" y="4154606"/>
            <a:ext cx="227211" cy="216594"/>
          </a:xfrm>
          <a:custGeom>
            <a:avLst/>
            <a:gdLst>
              <a:gd name="T0" fmla="*/ 254 w 258"/>
              <a:gd name="T1" fmla="*/ 102 h 246"/>
              <a:gd name="T2" fmla="*/ 257 w 258"/>
              <a:gd name="T3" fmla="*/ 92 h 246"/>
              <a:gd name="T4" fmla="*/ 248 w 258"/>
              <a:gd name="T5" fmla="*/ 86 h 246"/>
              <a:gd name="T6" fmla="*/ 174 w 258"/>
              <a:gd name="T7" fmla="*/ 80 h 246"/>
              <a:gd name="T8" fmla="*/ 166 w 258"/>
              <a:gd name="T9" fmla="*/ 75 h 246"/>
              <a:gd name="T10" fmla="*/ 137 w 258"/>
              <a:gd name="T11" fmla="*/ 6 h 246"/>
              <a:gd name="T12" fmla="*/ 128 w 258"/>
              <a:gd name="T13" fmla="*/ 0 h 246"/>
              <a:gd name="T14" fmla="*/ 120 w 258"/>
              <a:gd name="T15" fmla="*/ 6 h 246"/>
              <a:gd name="T16" fmla="*/ 91 w 258"/>
              <a:gd name="T17" fmla="*/ 75 h 246"/>
              <a:gd name="T18" fmla="*/ 84 w 258"/>
              <a:gd name="T19" fmla="*/ 81 h 246"/>
              <a:gd name="T20" fmla="*/ 9 w 258"/>
              <a:gd name="T21" fmla="*/ 88 h 246"/>
              <a:gd name="T22" fmla="*/ 1 w 258"/>
              <a:gd name="T23" fmla="*/ 94 h 246"/>
              <a:gd name="T24" fmla="*/ 4 w 258"/>
              <a:gd name="T25" fmla="*/ 104 h 246"/>
              <a:gd name="T26" fmla="*/ 61 w 258"/>
              <a:gd name="T27" fmla="*/ 152 h 246"/>
              <a:gd name="T28" fmla="*/ 64 w 258"/>
              <a:gd name="T29" fmla="*/ 161 h 246"/>
              <a:gd name="T30" fmla="*/ 48 w 258"/>
              <a:gd name="T31" fmla="*/ 234 h 246"/>
              <a:gd name="T32" fmla="*/ 52 w 258"/>
              <a:gd name="T33" fmla="*/ 244 h 246"/>
              <a:gd name="T34" fmla="*/ 62 w 258"/>
              <a:gd name="T35" fmla="*/ 244 h 246"/>
              <a:gd name="T36" fmla="*/ 125 w 258"/>
              <a:gd name="T37" fmla="*/ 205 h 246"/>
              <a:gd name="T38" fmla="*/ 135 w 258"/>
              <a:gd name="T39" fmla="*/ 205 h 246"/>
              <a:gd name="T40" fmla="*/ 199 w 258"/>
              <a:gd name="T41" fmla="*/ 243 h 246"/>
              <a:gd name="T42" fmla="*/ 209 w 258"/>
              <a:gd name="T43" fmla="*/ 242 h 246"/>
              <a:gd name="T44" fmla="*/ 213 w 258"/>
              <a:gd name="T45" fmla="*/ 233 h 246"/>
              <a:gd name="T46" fmla="*/ 195 w 258"/>
              <a:gd name="T47" fmla="*/ 160 h 246"/>
              <a:gd name="T48" fmla="*/ 198 w 258"/>
              <a:gd name="T49" fmla="*/ 151 h 246"/>
              <a:gd name="T50" fmla="*/ 254 w 258"/>
              <a:gd name="T51" fmla="*/ 10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58" h="246">
                <a:moveTo>
                  <a:pt x="254" y="102"/>
                </a:moveTo>
                <a:cubicBezTo>
                  <a:pt x="257" y="99"/>
                  <a:pt x="258" y="95"/>
                  <a:pt x="257" y="92"/>
                </a:cubicBezTo>
                <a:cubicBezTo>
                  <a:pt x="255" y="88"/>
                  <a:pt x="252" y="86"/>
                  <a:pt x="248" y="86"/>
                </a:cubicBezTo>
                <a:cubicBezTo>
                  <a:pt x="174" y="80"/>
                  <a:pt x="174" y="80"/>
                  <a:pt x="174" y="80"/>
                </a:cubicBezTo>
                <a:cubicBezTo>
                  <a:pt x="171" y="80"/>
                  <a:pt x="168" y="78"/>
                  <a:pt x="166" y="75"/>
                </a:cubicBezTo>
                <a:cubicBezTo>
                  <a:pt x="137" y="6"/>
                  <a:pt x="137" y="6"/>
                  <a:pt x="137" y="6"/>
                </a:cubicBezTo>
                <a:cubicBezTo>
                  <a:pt x="135" y="3"/>
                  <a:pt x="132" y="0"/>
                  <a:pt x="128" y="0"/>
                </a:cubicBezTo>
                <a:cubicBezTo>
                  <a:pt x="124" y="1"/>
                  <a:pt x="121" y="3"/>
                  <a:pt x="120" y="6"/>
                </a:cubicBezTo>
                <a:cubicBezTo>
                  <a:pt x="91" y="75"/>
                  <a:pt x="91" y="75"/>
                  <a:pt x="91" y="75"/>
                </a:cubicBezTo>
                <a:cubicBezTo>
                  <a:pt x="90" y="78"/>
                  <a:pt x="87" y="81"/>
                  <a:pt x="84" y="81"/>
                </a:cubicBezTo>
                <a:cubicBezTo>
                  <a:pt x="9" y="88"/>
                  <a:pt x="9" y="88"/>
                  <a:pt x="9" y="88"/>
                </a:cubicBezTo>
                <a:cubicBezTo>
                  <a:pt x="6" y="88"/>
                  <a:pt x="3" y="91"/>
                  <a:pt x="1" y="94"/>
                </a:cubicBezTo>
                <a:cubicBezTo>
                  <a:pt x="0" y="98"/>
                  <a:pt x="1" y="102"/>
                  <a:pt x="4" y="104"/>
                </a:cubicBezTo>
                <a:cubicBezTo>
                  <a:pt x="61" y="152"/>
                  <a:pt x="61" y="152"/>
                  <a:pt x="61" y="152"/>
                </a:cubicBezTo>
                <a:cubicBezTo>
                  <a:pt x="64" y="155"/>
                  <a:pt x="65" y="158"/>
                  <a:pt x="64" y="161"/>
                </a:cubicBezTo>
                <a:cubicBezTo>
                  <a:pt x="48" y="234"/>
                  <a:pt x="48" y="234"/>
                  <a:pt x="48" y="234"/>
                </a:cubicBezTo>
                <a:cubicBezTo>
                  <a:pt x="47" y="238"/>
                  <a:pt x="48" y="242"/>
                  <a:pt x="52" y="244"/>
                </a:cubicBezTo>
                <a:cubicBezTo>
                  <a:pt x="55" y="246"/>
                  <a:pt x="59" y="246"/>
                  <a:pt x="62" y="244"/>
                </a:cubicBezTo>
                <a:cubicBezTo>
                  <a:pt x="125" y="205"/>
                  <a:pt x="125" y="205"/>
                  <a:pt x="125" y="205"/>
                </a:cubicBezTo>
                <a:cubicBezTo>
                  <a:pt x="128" y="203"/>
                  <a:pt x="132" y="203"/>
                  <a:pt x="135" y="205"/>
                </a:cubicBezTo>
                <a:cubicBezTo>
                  <a:pt x="199" y="243"/>
                  <a:pt x="199" y="243"/>
                  <a:pt x="199" y="243"/>
                </a:cubicBezTo>
                <a:cubicBezTo>
                  <a:pt x="202" y="245"/>
                  <a:pt x="206" y="245"/>
                  <a:pt x="209" y="242"/>
                </a:cubicBezTo>
                <a:cubicBezTo>
                  <a:pt x="212" y="240"/>
                  <a:pt x="214" y="236"/>
                  <a:pt x="213" y="233"/>
                </a:cubicBezTo>
                <a:cubicBezTo>
                  <a:pt x="195" y="160"/>
                  <a:pt x="195" y="160"/>
                  <a:pt x="195" y="160"/>
                </a:cubicBezTo>
                <a:cubicBezTo>
                  <a:pt x="194" y="157"/>
                  <a:pt x="195" y="153"/>
                  <a:pt x="198" y="151"/>
                </a:cubicBezTo>
                <a:lnTo>
                  <a:pt x="2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2" y="290152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68" y="2709626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强大编辑功能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37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用户可以任意修改图谱内容，以达到足够满意的水平。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8384034" y="3965912"/>
            <a:ext cx="1106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KG-Hub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8387103" y="4226657"/>
            <a:ext cx="3100520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终极目标：建设一个类似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GitHub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和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Docker Hub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的知识图谱网站，所有的用户共同维护一个健康、繁荣的知识图谱社区。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1711285" y="2709626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庞大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&amp;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精确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-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数据库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系统拥有足够多且足够精确的节点源数据库，为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OurCoin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的用户提供良好的数据来源。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1581441" y="3965912"/>
            <a:ext cx="22413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节点注册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&amp;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图谱共享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22240" y="4226657"/>
            <a:ext cx="3100520" cy="10781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用户可以根据系统的要求完善某节点信息，并在系统认证后将节点注册至系统节点源数据库中；用户之间亦可相互共享图谱，并可以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fork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或</a:t>
            </a:r>
            <a:r>
              <a:rPr lang="en-US" altLang="zh-CN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clone</a:t>
            </a: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感兴趣的图谱，将其加入图谱库中。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527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3074276" y="2573061"/>
            <a:ext cx="6043448" cy="1817071"/>
            <a:chOff x="3074276" y="2383595"/>
            <a:chExt cx="6043448" cy="1817071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484180" y="3646668"/>
              <a:ext cx="5223641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3484179" y="2383595"/>
              <a:ext cx="5223642" cy="1015663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en-US" altLang="zh-CN" sz="600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Q&amp;A</a:t>
              </a:r>
              <a:endParaRPr kumimoji="0" lang="zh-CN" altLang="en-US" sz="6000" b="0" i="0" u="none" strike="noStrike" kern="1200" cap="none" spc="0" normalizeH="0" baseline="0" noProof="0" dirty="0">
                <a:ln w="0"/>
                <a:solidFill>
                  <a:srgbClr val="788EAC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6FCCF325-89CB-422A-BBDD-CDFC17A53689}"/>
              </a:ext>
            </a:extLst>
          </p:cNvPr>
          <p:cNvSpPr/>
          <p:nvPr/>
        </p:nvSpPr>
        <p:spPr>
          <a:xfrm>
            <a:off x="1939637" y="16445"/>
            <a:ext cx="7564582" cy="727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3F1C04F-EE56-41A2-9DD1-3C5946CD51E2}"/>
              </a:ext>
            </a:extLst>
          </p:cNvPr>
          <p:cNvSpPr/>
          <p:nvPr/>
        </p:nvSpPr>
        <p:spPr>
          <a:xfrm>
            <a:off x="2597728" y="5918482"/>
            <a:ext cx="7564582" cy="7273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3781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3074276" y="2181175"/>
            <a:ext cx="6043448" cy="2208957"/>
            <a:chOff x="3074276" y="1991709"/>
            <a:chExt cx="6043448" cy="2208957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484180" y="3646668"/>
              <a:ext cx="5223641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3484179" y="1991709"/>
              <a:ext cx="5223642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900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谢谢观看</a:t>
              </a:r>
              <a:endParaRPr kumimoji="0" lang="zh-CN" altLang="en-US" sz="9000" b="0" i="0" u="none" strike="noStrike" kern="1200" cap="none" spc="0" normalizeH="0" baseline="0" noProof="0" dirty="0">
                <a:ln w="0"/>
                <a:solidFill>
                  <a:srgbClr val="788EAC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文本框2"/>
          <p:cNvSpPr>
            <a:spLocks noChangeArrowheads="1"/>
          </p:cNvSpPr>
          <p:nvPr/>
        </p:nvSpPr>
        <p:spPr bwMode="auto">
          <a:xfrm>
            <a:off x="1452307" y="1141718"/>
            <a:ext cx="9287387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目录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2272191" y="2739946"/>
            <a:ext cx="4555528" cy="602238"/>
            <a:chOff x="1685050" y="2134091"/>
            <a:chExt cx="4555528" cy="602238"/>
          </a:xfrm>
        </p:grpSpPr>
        <p:sp>
          <p:nvSpPr>
            <p:cNvPr id="10" name="矩形 9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F7B1A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01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241642" y="213409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系统概述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272434" y="2482413"/>
              <a:ext cx="3968144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OurCoin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网站简介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2272191" y="4083841"/>
            <a:ext cx="4555528" cy="602238"/>
            <a:chOff x="1685050" y="2134091"/>
            <a:chExt cx="4555528" cy="602238"/>
          </a:xfrm>
        </p:grpSpPr>
        <p:sp>
          <p:nvSpPr>
            <p:cNvPr id="14" name="矩形 13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03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241642" y="213409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400" b="1" dirty="0">
                  <a:solidFill>
                    <a:srgbClr val="7188A8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系统展示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272434" y="2482413"/>
              <a:ext cx="3968144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本地部署 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http://localhost:8080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497682" y="2739946"/>
            <a:ext cx="4555528" cy="602238"/>
            <a:chOff x="1685050" y="2134091"/>
            <a:chExt cx="4555528" cy="602238"/>
          </a:xfrm>
        </p:grpSpPr>
        <p:sp>
          <p:nvSpPr>
            <p:cNvPr id="22" name="矩形 21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96C0E9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02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241642" y="213409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用户故事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2272434" y="2482413"/>
              <a:ext cx="3968144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小陆同学的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《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冰菓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》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之旅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497682" y="4083841"/>
            <a:ext cx="4555528" cy="602238"/>
            <a:chOff x="1685050" y="2134091"/>
            <a:chExt cx="4555528" cy="602238"/>
          </a:xfrm>
        </p:grpSpPr>
        <p:sp>
          <p:nvSpPr>
            <p:cNvPr id="26" name="矩形 25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F5E0D4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04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241642" y="2134091"/>
              <a:ext cx="8002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400" b="1" dirty="0">
                  <a:solidFill>
                    <a:srgbClr val="7188A8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其他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ea"/>
                <a:sym typeface="+mn-lt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2272434" y="2482413"/>
              <a:ext cx="3968144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系统幻想、</a:t>
              </a:r>
              <a:r>
                <a:rPr kumimoji="0" lang="en-US" altLang="zh-CN" sz="105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Q&amp;A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29" name="直接连接符 28"/>
          <p:cNvCxnSpPr/>
          <p:nvPr/>
        </p:nvCxnSpPr>
        <p:spPr>
          <a:xfrm flipV="1">
            <a:off x="5698156" y="1929500"/>
            <a:ext cx="799526" cy="1"/>
          </a:xfrm>
          <a:prstGeom prst="line">
            <a:avLst/>
          </a:prstGeom>
          <a:ln w="38100">
            <a:solidFill>
              <a:srgbClr val="7188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30281" y="2370186"/>
            <a:ext cx="3731437" cy="2117627"/>
            <a:chOff x="4294963" y="2039833"/>
            <a:chExt cx="3731437" cy="2117627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系统概述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01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94963" y="3816276"/>
              <a:ext cx="3731437" cy="341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A65D39F-F29D-47F5-8F64-857A3AD60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743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/>
          <p:cNvSpPr/>
          <p:nvPr/>
        </p:nvSpPr>
        <p:spPr>
          <a:xfrm>
            <a:off x="858853" y="1948070"/>
            <a:ext cx="7132984" cy="3940574"/>
          </a:xfrm>
          <a:prstGeom prst="roundRect">
            <a:avLst>
              <a:gd name="adj" fmla="val 0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12"/>
          <p:cNvSpPr/>
          <p:nvPr/>
        </p:nvSpPr>
        <p:spPr>
          <a:xfrm>
            <a:off x="8503014" y="2041071"/>
            <a:ext cx="300899" cy="495300"/>
          </a:xfrm>
          <a:custGeom>
            <a:avLst/>
            <a:gdLst>
              <a:gd name="connsiteX0" fmla="*/ 139276 w 369275"/>
              <a:gd name="connsiteY0" fmla="*/ 570066 h 607851"/>
              <a:gd name="connsiteX1" fmla="*/ 156809 w 369275"/>
              <a:gd name="connsiteY1" fmla="*/ 570811 h 607851"/>
              <a:gd name="connsiteX2" fmla="*/ 212465 w 369275"/>
              <a:gd name="connsiteY2" fmla="*/ 570811 h 607851"/>
              <a:gd name="connsiteX3" fmla="*/ 229998 w 369275"/>
              <a:gd name="connsiteY3" fmla="*/ 570066 h 607851"/>
              <a:gd name="connsiteX4" fmla="*/ 230818 w 369275"/>
              <a:gd name="connsiteY4" fmla="*/ 587580 h 607851"/>
              <a:gd name="connsiteX5" fmla="*/ 184637 w 369275"/>
              <a:gd name="connsiteY5" fmla="*/ 607851 h 607851"/>
              <a:gd name="connsiteX6" fmla="*/ 138456 w 369275"/>
              <a:gd name="connsiteY6" fmla="*/ 587580 h 607851"/>
              <a:gd name="connsiteX7" fmla="*/ 139276 w 369275"/>
              <a:gd name="connsiteY7" fmla="*/ 570066 h 607851"/>
              <a:gd name="connsiteX8" fmla="*/ 273919 w 369275"/>
              <a:gd name="connsiteY8" fmla="*/ 497785 h 607851"/>
              <a:gd name="connsiteX9" fmla="*/ 288986 w 369275"/>
              <a:gd name="connsiteY9" fmla="*/ 506874 h 607851"/>
              <a:gd name="connsiteX10" fmla="*/ 279961 w 369275"/>
              <a:gd name="connsiteY10" fmla="*/ 521849 h 607851"/>
              <a:gd name="connsiteX11" fmla="*/ 95356 w 369275"/>
              <a:gd name="connsiteY11" fmla="*/ 567966 h 607851"/>
              <a:gd name="connsiteX12" fmla="*/ 80289 w 369275"/>
              <a:gd name="connsiteY12" fmla="*/ 558951 h 607851"/>
              <a:gd name="connsiteX13" fmla="*/ 89314 w 369275"/>
              <a:gd name="connsiteY13" fmla="*/ 543902 h 607851"/>
              <a:gd name="connsiteX14" fmla="*/ 273919 w 369275"/>
              <a:gd name="connsiteY14" fmla="*/ 497785 h 607851"/>
              <a:gd name="connsiteX15" fmla="*/ 273919 w 369275"/>
              <a:gd name="connsiteY15" fmla="*/ 452696 h 607851"/>
              <a:gd name="connsiteX16" fmla="*/ 288986 w 369275"/>
              <a:gd name="connsiteY16" fmla="*/ 461701 h 607851"/>
              <a:gd name="connsiteX17" fmla="*/ 279961 w 369275"/>
              <a:gd name="connsiteY17" fmla="*/ 476736 h 607851"/>
              <a:gd name="connsiteX18" fmla="*/ 95356 w 369275"/>
              <a:gd name="connsiteY18" fmla="*/ 522731 h 607851"/>
              <a:gd name="connsiteX19" fmla="*/ 80289 w 369275"/>
              <a:gd name="connsiteY19" fmla="*/ 513726 h 607851"/>
              <a:gd name="connsiteX20" fmla="*/ 89314 w 369275"/>
              <a:gd name="connsiteY20" fmla="*/ 498691 h 607851"/>
              <a:gd name="connsiteX21" fmla="*/ 273919 w 369275"/>
              <a:gd name="connsiteY21" fmla="*/ 452696 h 607851"/>
              <a:gd name="connsiteX22" fmla="*/ 184673 w 369275"/>
              <a:gd name="connsiteY22" fmla="*/ 227009 h 607851"/>
              <a:gd name="connsiteX23" fmla="*/ 198173 w 369275"/>
              <a:gd name="connsiteY23" fmla="*/ 227456 h 607851"/>
              <a:gd name="connsiteX24" fmla="*/ 211748 w 369275"/>
              <a:gd name="connsiteY24" fmla="*/ 228947 h 607851"/>
              <a:gd name="connsiteX25" fmla="*/ 225248 w 369275"/>
              <a:gd name="connsiteY25" fmla="*/ 231406 h 607851"/>
              <a:gd name="connsiteX26" fmla="*/ 238674 w 369275"/>
              <a:gd name="connsiteY26" fmla="*/ 234908 h 607851"/>
              <a:gd name="connsiteX27" fmla="*/ 242776 w 369275"/>
              <a:gd name="connsiteY27" fmla="*/ 256593 h 607851"/>
              <a:gd name="connsiteX28" fmla="*/ 241657 w 369275"/>
              <a:gd name="connsiteY28" fmla="*/ 257562 h 607851"/>
              <a:gd name="connsiteX29" fmla="*/ 240464 w 369275"/>
              <a:gd name="connsiteY29" fmla="*/ 258680 h 607851"/>
              <a:gd name="connsiteX30" fmla="*/ 239271 w 369275"/>
              <a:gd name="connsiteY30" fmla="*/ 260021 h 607851"/>
              <a:gd name="connsiteX31" fmla="*/ 238003 w 369275"/>
              <a:gd name="connsiteY31" fmla="*/ 261586 h 607851"/>
              <a:gd name="connsiteX32" fmla="*/ 236735 w 369275"/>
              <a:gd name="connsiteY32" fmla="*/ 263449 h 607851"/>
              <a:gd name="connsiteX33" fmla="*/ 235467 w 369275"/>
              <a:gd name="connsiteY33" fmla="*/ 265461 h 607851"/>
              <a:gd name="connsiteX34" fmla="*/ 234199 w 369275"/>
              <a:gd name="connsiteY34" fmla="*/ 267697 h 607851"/>
              <a:gd name="connsiteX35" fmla="*/ 233080 w 369275"/>
              <a:gd name="connsiteY35" fmla="*/ 269932 h 607851"/>
              <a:gd name="connsiteX36" fmla="*/ 231812 w 369275"/>
              <a:gd name="connsiteY36" fmla="*/ 272615 h 607851"/>
              <a:gd name="connsiteX37" fmla="*/ 230618 w 369275"/>
              <a:gd name="connsiteY37" fmla="*/ 275521 h 607851"/>
              <a:gd name="connsiteX38" fmla="*/ 229425 w 369275"/>
              <a:gd name="connsiteY38" fmla="*/ 278726 h 607851"/>
              <a:gd name="connsiteX39" fmla="*/ 228232 w 369275"/>
              <a:gd name="connsiteY39" fmla="*/ 282079 h 607851"/>
              <a:gd name="connsiteX40" fmla="*/ 227113 w 369275"/>
              <a:gd name="connsiteY40" fmla="*/ 285656 h 607851"/>
              <a:gd name="connsiteX41" fmla="*/ 225994 w 369275"/>
              <a:gd name="connsiteY41" fmla="*/ 289457 h 607851"/>
              <a:gd name="connsiteX42" fmla="*/ 224950 w 369275"/>
              <a:gd name="connsiteY42" fmla="*/ 293555 h 607851"/>
              <a:gd name="connsiteX43" fmla="*/ 223906 w 369275"/>
              <a:gd name="connsiteY43" fmla="*/ 297803 h 607851"/>
              <a:gd name="connsiteX44" fmla="*/ 222936 w 369275"/>
              <a:gd name="connsiteY44" fmla="*/ 302274 h 607851"/>
              <a:gd name="connsiteX45" fmla="*/ 221071 w 369275"/>
              <a:gd name="connsiteY45" fmla="*/ 311813 h 607851"/>
              <a:gd name="connsiteX46" fmla="*/ 219430 w 369275"/>
              <a:gd name="connsiteY46" fmla="*/ 322245 h 607851"/>
              <a:gd name="connsiteX47" fmla="*/ 218237 w 369275"/>
              <a:gd name="connsiteY47" fmla="*/ 330964 h 607851"/>
              <a:gd name="connsiteX48" fmla="*/ 216969 w 369275"/>
              <a:gd name="connsiteY48" fmla="*/ 342887 h 607851"/>
              <a:gd name="connsiteX49" fmla="*/ 215776 w 369275"/>
              <a:gd name="connsiteY49" fmla="*/ 355630 h 607851"/>
              <a:gd name="connsiteX50" fmla="*/ 214880 w 369275"/>
              <a:gd name="connsiteY50" fmla="*/ 369193 h 607851"/>
              <a:gd name="connsiteX51" fmla="*/ 201753 w 369275"/>
              <a:gd name="connsiteY51" fmla="*/ 380818 h 607851"/>
              <a:gd name="connsiteX52" fmla="*/ 190117 w 369275"/>
              <a:gd name="connsiteY52" fmla="*/ 367702 h 607851"/>
              <a:gd name="connsiteX53" fmla="*/ 191385 w 369275"/>
              <a:gd name="connsiteY53" fmla="*/ 349221 h 607851"/>
              <a:gd name="connsiteX54" fmla="*/ 192206 w 369275"/>
              <a:gd name="connsiteY54" fmla="*/ 340428 h 607851"/>
              <a:gd name="connsiteX55" fmla="*/ 193101 w 369275"/>
              <a:gd name="connsiteY55" fmla="*/ 332007 h 607851"/>
              <a:gd name="connsiteX56" fmla="*/ 194071 w 369275"/>
              <a:gd name="connsiteY56" fmla="*/ 323959 h 607851"/>
              <a:gd name="connsiteX57" fmla="*/ 194816 w 369275"/>
              <a:gd name="connsiteY57" fmla="*/ 318743 h 607851"/>
              <a:gd name="connsiteX58" fmla="*/ 196010 w 369275"/>
              <a:gd name="connsiteY58" fmla="*/ 311216 h 607851"/>
              <a:gd name="connsiteX59" fmla="*/ 197203 w 369275"/>
              <a:gd name="connsiteY59" fmla="*/ 303988 h 607851"/>
              <a:gd name="connsiteX60" fmla="*/ 198620 w 369275"/>
              <a:gd name="connsiteY60" fmla="*/ 297132 h 607851"/>
              <a:gd name="connsiteX61" fmla="*/ 200038 w 369275"/>
              <a:gd name="connsiteY61" fmla="*/ 290574 h 607851"/>
              <a:gd name="connsiteX62" fmla="*/ 201604 w 369275"/>
              <a:gd name="connsiteY62" fmla="*/ 284389 h 607851"/>
              <a:gd name="connsiteX63" fmla="*/ 203319 w 369275"/>
              <a:gd name="connsiteY63" fmla="*/ 278502 h 607851"/>
              <a:gd name="connsiteX64" fmla="*/ 205110 w 369275"/>
              <a:gd name="connsiteY64" fmla="*/ 272839 h 607851"/>
              <a:gd name="connsiteX65" fmla="*/ 207049 w 369275"/>
              <a:gd name="connsiteY65" fmla="*/ 267548 h 607851"/>
              <a:gd name="connsiteX66" fmla="*/ 209137 w 369275"/>
              <a:gd name="connsiteY66" fmla="*/ 262629 h 607851"/>
              <a:gd name="connsiteX67" fmla="*/ 211300 w 369275"/>
              <a:gd name="connsiteY67" fmla="*/ 257935 h 607851"/>
              <a:gd name="connsiteX68" fmla="*/ 212419 w 369275"/>
              <a:gd name="connsiteY68" fmla="*/ 255848 h 607851"/>
              <a:gd name="connsiteX69" fmla="*/ 213240 w 369275"/>
              <a:gd name="connsiteY69" fmla="*/ 254358 h 607851"/>
              <a:gd name="connsiteX70" fmla="*/ 208093 w 369275"/>
              <a:gd name="connsiteY70" fmla="*/ 253538 h 607851"/>
              <a:gd name="connsiteX71" fmla="*/ 196383 w 369275"/>
              <a:gd name="connsiteY71" fmla="*/ 252197 h 607851"/>
              <a:gd name="connsiteX72" fmla="*/ 184673 w 369275"/>
              <a:gd name="connsiteY72" fmla="*/ 251824 h 607851"/>
              <a:gd name="connsiteX73" fmla="*/ 172962 w 369275"/>
              <a:gd name="connsiteY73" fmla="*/ 252197 h 607851"/>
              <a:gd name="connsiteX74" fmla="*/ 161252 w 369275"/>
              <a:gd name="connsiteY74" fmla="*/ 253538 h 607851"/>
              <a:gd name="connsiteX75" fmla="*/ 156106 w 369275"/>
              <a:gd name="connsiteY75" fmla="*/ 254358 h 607851"/>
              <a:gd name="connsiteX76" fmla="*/ 157001 w 369275"/>
              <a:gd name="connsiteY76" fmla="*/ 255848 h 607851"/>
              <a:gd name="connsiteX77" fmla="*/ 158045 w 369275"/>
              <a:gd name="connsiteY77" fmla="*/ 257935 h 607851"/>
              <a:gd name="connsiteX78" fmla="*/ 160208 w 369275"/>
              <a:gd name="connsiteY78" fmla="*/ 262629 h 607851"/>
              <a:gd name="connsiteX79" fmla="*/ 162296 w 369275"/>
              <a:gd name="connsiteY79" fmla="*/ 267548 h 607851"/>
              <a:gd name="connsiteX80" fmla="*/ 164236 w 369275"/>
              <a:gd name="connsiteY80" fmla="*/ 272839 h 607851"/>
              <a:gd name="connsiteX81" fmla="*/ 166026 w 369275"/>
              <a:gd name="connsiteY81" fmla="*/ 278502 h 607851"/>
              <a:gd name="connsiteX82" fmla="*/ 167741 w 369275"/>
              <a:gd name="connsiteY82" fmla="*/ 284389 h 607851"/>
              <a:gd name="connsiteX83" fmla="*/ 169308 w 369275"/>
              <a:gd name="connsiteY83" fmla="*/ 290574 h 607851"/>
              <a:gd name="connsiteX84" fmla="*/ 170725 w 369275"/>
              <a:gd name="connsiteY84" fmla="*/ 297132 h 607851"/>
              <a:gd name="connsiteX85" fmla="*/ 172142 w 369275"/>
              <a:gd name="connsiteY85" fmla="*/ 303988 h 607851"/>
              <a:gd name="connsiteX86" fmla="*/ 173410 w 369275"/>
              <a:gd name="connsiteY86" fmla="*/ 311216 h 607851"/>
              <a:gd name="connsiteX87" fmla="*/ 174529 w 369275"/>
              <a:gd name="connsiteY87" fmla="*/ 318743 h 607851"/>
              <a:gd name="connsiteX88" fmla="*/ 176244 w 369275"/>
              <a:gd name="connsiteY88" fmla="*/ 332007 h 607851"/>
              <a:gd name="connsiteX89" fmla="*/ 177960 w 369275"/>
              <a:gd name="connsiteY89" fmla="*/ 349221 h 607851"/>
              <a:gd name="connsiteX90" fmla="*/ 179228 w 369275"/>
              <a:gd name="connsiteY90" fmla="*/ 367702 h 607851"/>
              <a:gd name="connsiteX91" fmla="*/ 167592 w 369275"/>
              <a:gd name="connsiteY91" fmla="*/ 380818 h 607851"/>
              <a:gd name="connsiteX92" fmla="*/ 154465 w 369275"/>
              <a:gd name="connsiteY92" fmla="*/ 369193 h 607851"/>
              <a:gd name="connsiteX93" fmla="*/ 153570 w 369275"/>
              <a:gd name="connsiteY93" fmla="*/ 355630 h 607851"/>
              <a:gd name="connsiteX94" fmla="*/ 152451 w 369275"/>
              <a:gd name="connsiteY94" fmla="*/ 342887 h 607851"/>
              <a:gd name="connsiteX95" fmla="*/ 151108 w 369275"/>
              <a:gd name="connsiteY95" fmla="*/ 330964 h 607851"/>
              <a:gd name="connsiteX96" fmla="*/ 149915 w 369275"/>
              <a:gd name="connsiteY96" fmla="*/ 322245 h 607851"/>
              <a:gd name="connsiteX97" fmla="*/ 148274 w 369275"/>
              <a:gd name="connsiteY97" fmla="*/ 311813 h 607851"/>
              <a:gd name="connsiteX98" fmla="*/ 146409 w 369275"/>
              <a:gd name="connsiteY98" fmla="*/ 302274 h 607851"/>
              <a:gd name="connsiteX99" fmla="*/ 144395 w 369275"/>
              <a:gd name="connsiteY99" fmla="*/ 293555 h 607851"/>
              <a:gd name="connsiteX100" fmla="*/ 142232 w 369275"/>
              <a:gd name="connsiteY100" fmla="*/ 285656 h 607851"/>
              <a:gd name="connsiteX101" fmla="*/ 141113 w 369275"/>
              <a:gd name="connsiteY101" fmla="*/ 282079 h 607851"/>
              <a:gd name="connsiteX102" fmla="*/ 139920 w 369275"/>
              <a:gd name="connsiteY102" fmla="*/ 278726 h 607851"/>
              <a:gd name="connsiteX103" fmla="*/ 138727 w 369275"/>
              <a:gd name="connsiteY103" fmla="*/ 275521 h 607851"/>
              <a:gd name="connsiteX104" fmla="*/ 137533 w 369275"/>
              <a:gd name="connsiteY104" fmla="*/ 272615 h 607851"/>
              <a:gd name="connsiteX105" fmla="*/ 136265 w 369275"/>
              <a:gd name="connsiteY105" fmla="*/ 269932 h 607851"/>
              <a:gd name="connsiteX106" fmla="*/ 135146 w 369275"/>
              <a:gd name="connsiteY106" fmla="*/ 267697 h 607851"/>
              <a:gd name="connsiteX107" fmla="*/ 133878 w 369275"/>
              <a:gd name="connsiteY107" fmla="*/ 265461 h 607851"/>
              <a:gd name="connsiteX108" fmla="*/ 132611 w 369275"/>
              <a:gd name="connsiteY108" fmla="*/ 263449 h 607851"/>
              <a:gd name="connsiteX109" fmla="*/ 131343 w 369275"/>
              <a:gd name="connsiteY109" fmla="*/ 261586 h 607851"/>
              <a:gd name="connsiteX110" fmla="*/ 130075 w 369275"/>
              <a:gd name="connsiteY110" fmla="*/ 260021 h 607851"/>
              <a:gd name="connsiteX111" fmla="*/ 128881 w 369275"/>
              <a:gd name="connsiteY111" fmla="*/ 258680 h 607851"/>
              <a:gd name="connsiteX112" fmla="*/ 127688 w 369275"/>
              <a:gd name="connsiteY112" fmla="*/ 257562 h 607851"/>
              <a:gd name="connsiteX113" fmla="*/ 126569 w 369275"/>
              <a:gd name="connsiteY113" fmla="*/ 256593 h 607851"/>
              <a:gd name="connsiteX114" fmla="*/ 130671 w 369275"/>
              <a:gd name="connsiteY114" fmla="*/ 234908 h 607851"/>
              <a:gd name="connsiteX115" fmla="*/ 144097 w 369275"/>
              <a:gd name="connsiteY115" fmla="*/ 231406 h 607851"/>
              <a:gd name="connsiteX116" fmla="*/ 157597 w 369275"/>
              <a:gd name="connsiteY116" fmla="*/ 228947 h 607851"/>
              <a:gd name="connsiteX117" fmla="*/ 171172 w 369275"/>
              <a:gd name="connsiteY117" fmla="*/ 227456 h 607851"/>
              <a:gd name="connsiteX118" fmla="*/ 184673 w 369275"/>
              <a:gd name="connsiteY118" fmla="*/ 227009 h 607851"/>
              <a:gd name="connsiteX119" fmla="*/ 184638 w 369275"/>
              <a:gd name="connsiteY119" fmla="*/ 0 h 607851"/>
              <a:gd name="connsiteX120" fmla="*/ 336088 w 369275"/>
              <a:gd name="connsiteY120" fmla="*/ 78887 h 607851"/>
              <a:gd name="connsiteX121" fmla="*/ 357873 w 369275"/>
              <a:gd name="connsiteY121" fmla="*/ 248058 h 607851"/>
              <a:gd name="connsiteX122" fmla="*/ 262900 w 369275"/>
              <a:gd name="connsiteY122" fmla="*/ 410227 h 607851"/>
              <a:gd name="connsiteX123" fmla="*/ 273941 w 369275"/>
              <a:gd name="connsiteY123" fmla="*/ 407471 h 607851"/>
              <a:gd name="connsiteX124" fmla="*/ 289012 w 369275"/>
              <a:gd name="connsiteY124" fmla="*/ 416484 h 607851"/>
              <a:gd name="connsiteX125" fmla="*/ 279984 w 369275"/>
              <a:gd name="connsiteY125" fmla="*/ 431532 h 607851"/>
              <a:gd name="connsiteX126" fmla="*/ 95334 w 369275"/>
              <a:gd name="connsiteY126" fmla="*/ 477642 h 607851"/>
              <a:gd name="connsiteX127" fmla="*/ 80263 w 369275"/>
              <a:gd name="connsiteY127" fmla="*/ 468554 h 607851"/>
              <a:gd name="connsiteX128" fmla="*/ 89291 w 369275"/>
              <a:gd name="connsiteY128" fmla="*/ 453507 h 607851"/>
              <a:gd name="connsiteX129" fmla="*/ 240145 w 369275"/>
              <a:gd name="connsiteY129" fmla="*/ 415888 h 607851"/>
              <a:gd name="connsiteX130" fmla="*/ 238205 w 369275"/>
              <a:gd name="connsiteY130" fmla="*/ 407396 h 607851"/>
              <a:gd name="connsiteX131" fmla="*/ 240965 w 369275"/>
              <a:gd name="connsiteY131" fmla="*/ 392051 h 607851"/>
              <a:gd name="connsiteX132" fmla="*/ 245069 w 369275"/>
              <a:gd name="connsiteY132" fmla="*/ 377674 h 607851"/>
              <a:gd name="connsiteX133" fmla="*/ 250216 w 369275"/>
              <a:gd name="connsiteY133" fmla="*/ 364265 h 607851"/>
              <a:gd name="connsiteX134" fmla="*/ 256185 w 369275"/>
              <a:gd name="connsiteY134" fmla="*/ 351751 h 607851"/>
              <a:gd name="connsiteX135" fmla="*/ 262900 w 369275"/>
              <a:gd name="connsiteY135" fmla="*/ 340205 h 607851"/>
              <a:gd name="connsiteX136" fmla="*/ 270062 w 369275"/>
              <a:gd name="connsiteY136" fmla="*/ 329403 h 607851"/>
              <a:gd name="connsiteX137" fmla="*/ 277522 w 369275"/>
              <a:gd name="connsiteY137" fmla="*/ 319347 h 607851"/>
              <a:gd name="connsiteX138" fmla="*/ 285058 w 369275"/>
              <a:gd name="connsiteY138" fmla="*/ 309812 h 607851"/>
              <a:gd name="connsiteX139" fmla="*/ 292593 w 369275"/>
              <a:gd name="connsiteY139" fmla="*/ 300724 h 607851"/>
              <a:gd name="connsiteX140" fmla="*/ 299531 w 369275"/>
              <a:gd name="connsiteY140" fmla="*/ 292530 h 607851"/>
              <a:gd name="connsiteX141" fmla="*/ 303038 w 369275"/>
              <a:gd name="connsiteY141" fmla="*/ 288284 h 607851"/>
              <a:gd name="connsiteX142" fmla="*/ 309827 w 369275"/>
              <a:gd name="connsiteY142" fmla="*/ 279941 h 607851"/>
              <a:gd name="connsiteX143" fmla="*/ 316168 w 369275"/>
              <a:gd name="connsiteY143" fmla="*/ 271821 h 607851"/>
              <a:gd name="connsiteX144" fmla="*/ 321838 w 369275"/>
              <a:gd name="connsiteY144" fmla="*/ 263776 h 607851"/>
              <a:gd name="connsiteX145" fmla="*/ 326837 w 369275"/>
              <a:gd name="connsiteY145" fmla="*/ 255731 h 607851"/>
              <a:gd name="connsiteX146" fmla="*/ 331090 w 369275"/>
              <a:gd name="connsiteY146" fmla="*/ 247686 h 607851"/>
              <a:gd name="connsiteX147" fmla="*/ 334596 w 369275"/>
              <a:gd name="connsiteY147" fmla="*/ 239492 h 607851"/>
              <a:gd name="connsiteX148" fmla="*/ 315721 w 369275"/>
              <a:gd name="connsiteY148" fmla="*/ 93115 h 607851"/>
              <a:gd name="connsiteX149" fmla="*/ 184638 w 369275"/>
              <a:gd name="connsiteY149" fmla="*/ 24806 h 607851"/>
              <a:gd name="connsiteX150" fmla="*/ 53554 w 369275"/>
              <a:gd name="connsiteY150" fmla="*/ 93115 h 607851"/>
              <a:gd name="connsiteX151" fmla="*/ 34679 w 369275"/>
              <a:gd name="connsiteY151" fmla="*/ 239492 h 607851"/>
              <a:gd name="connsiteX152" fmla="*/ 37066 w 369275"/>
              <a:gd name="connsiteY152" fmla="*/ 245302 h 607851"/>
              <a:gd name="connsiteX153" fmla="*/ 39827 w 369275"/>
              <a:gd name="connsiteY153" fmla="*/ 251038 h 607851"/>
              <a:gd name="connsiteX154" fmla="*/ 43035 w 369275"/>
              <a:gd name="connsiteY154" fmla="*/ 256699 h 607851"/>
              <a:gd name="connsiteX155" fmla="*/ 46541 w 369275"/>
              <a:gd name="connsiteY155" fmla="*/ 262361 h 607851"/>
              <a:gd name="connsiteX156" fmla="*/ 50421 w 369275"/>
              <a:gd name="connsiteY156" fmla="*/ 268096 h 607851"/>
              <a:gd name="connsiteX157" fmla="*/ 52957 w 369275"/>
              <a:gd name="connsiteY157" fmla="*/ 271598 h 607851"/>
              <a:gd name="connsiteX158" fmla="*/ 57359 w 369275"/>
              <a:gd name="connsiteY158" fmla="*/ 277333 h 607851"/>
              <a:gd name="connsiteX159" fmla="*/ 61985 w 369275"/>
              <a:gd name="connsiteY159" fmla="*/ 283144 h 607851"/>
              <a:gd name="connsiteX160" fmla="*/ 66909 w 369275"/>
              <a:gd name="connsiteY160" fmla="*/ 289103 h 607851"/>
              <a:gd name="connsiteX161" fmla="*/ 72579 w 369275"/>
              <a:gd name="connsiteY161" fmla="*/ 295882 h 607851"/>
              <a:gd name="connsiteX162" fmla="*/ 78547 w 369275"/>
              <a:gd name="connsiteY162" fmla="*/ 302959 h 607851"/>
              <a:gd name="connsiteX163" fmla="*/ 83844 w 369275"/>
              <a:gd name="connsiteY163" fmla="*/ 309365 h 607851"/>
              <a:gd name="connsiteX164" fmla="*/ 89216 w 369275"/>
              <a:gd name="connsiteY164" fmla="*/ 315995 h 607851"/>
              <a:gd name="connsiteX165" fmla="*/ 94513 w 369275"/>
              <a:gd name="connsiteY165" fmla="*/ 322922 h 607851"/>
              <a:gd name="connsiteX166" fmla="*/ 99736 w 369275"/>
              <a:gd name="connsiteY166" fmla="*/ 330223 h 607851"/>
              <a:gd name="connsiteX167" fmla="*/ 104883 w 369275"/>
              <a:gd name="connsiteY167" fmla="*/ 337821 h 607851"/>
              <a:gd name="connsiteX168" fmla="*/ 107868 w 369275"/>
              <a:gd name="connsiteY168" fmla="*/ 342737 h 607851"/>
              <a:gd name="connsiteX169" fmla="*/ 112642 w 369275"/>
              <a:gd name="connsiteY169" fmla="*/ 350931 h 607851"/>
              <a:gd name="connsiteX170" fmla="*/ 116970 w 369275"/>
              <a:gd name="connsiteY170" fmla="*/ 359572 h 607851"/>
              <a:gd name="connsiteX171" fmla="*/ 120998 w 369275"/>
              <a:gd name="connsiteY171" fmla="*/ 368735 h 607851"/>
              <a:gd name="connsiteX172" fmla="*/ 124505 w 369275"/>
              <a:gd name="connsiteY172" fmla="*/ 378344 h 607851"/>
              <a:gd name="connsiteX173" fmla="*/ 127415 w 369275"/>
              <a:gd name="connsiteY173" fmla="*/ 388401 h 607851"/>
              <a:gd name="connsiteX174" fmla="*/ 118462 w 369275"/>
              <a:gd name="connsiteY174" fmla="*/ 403523 h 607851"/>
              <a:gd name="connsiteX175" fmla="*/ 103391 w 369275"/>
              <a:gd name="connsiteY175" fmla="*/ 394584 h 607851"/>
              <a:gd name="connsiteX176" fmla="*/ 11402 w 369275"/>
              <a:gd name="connsiteY176" fmla="*/ 248058 h 607851"/>
              <a:gd name="connsiteX177" fmla="*/ 33187 w 369275"/>
              <a:gd name="connsiteY177" fmla="*/ 78887 h 607851"/>
              <a:gd name="connsiteX178" fmla="*/ 184638 w 369275"/>
              <a:gd name="connsiteY178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</a:cxnLst>
            <a:rect l="l" t="t" r="r" b="b"/>
            <a:pathLst>
              <a:path w="369275" h="607851">
                <a:moveTo>
                  <a:pt x="139276" y="570066"/>
                </a:moveTo>
                <a:cubicBezTo>
                  <a:pt x="144275" y="565371"/>
                  <a:pt x="152183" y="565744"/>
                  <a:pt x="156809" y="570811"/>
                </a:cubicBezTo>
                <a:cubicBezTo>
                  <a:pt x="171730" y="587133"/>
                  <a:pt x="197544" y="587133"/>
                  <a:pt x="212465" y="570811"/>
                </a:cubicBezTo>
                <a:cubicBezTo>
                  <a:pt x="217091" y="565744"/>
                  <a:pt x="224999" y="565371"/>
                  <a:pt x="229998" y="570066"/>
                </a:cubicBezTo>
                <a:cubicBezTo>
                  <a:pt x="235071" y="574687"/>
                  <a:pt x="235444" y="582512"/>
                  <a:pt x="230818" y="587580"/>
                </a:cubicBezTo>
                <a:cubicBezTo>
                  <a:pt x="218956" y="600473"/>
                  <a:pt x="202170" y="607851"/>
                  <a:pt x="184637" y="607851"/>
                </a:cubicBezTo>
                <a:cubicBezTo>
                  <a:pt x="167105" y="607851"/>
                  <a:pt x="150318" y="600473"/>
                  <a:pt x="138456" y="587580"/>
                </a:cubicBezTo>
                <a:cubicBezTo>
                  <a:pt x="133830" y="582512"/>
                  <a:pt x="134203" y="574687"/>
                  <a:pt x="139276" y="570066"/>
                </a:cubicBezTo>
                <a:close/>
                <a:moveTo>
                  <a:pt x="273919" y="497785"/>
                </a:moveTo>
                <a:cubicBezTo>
                  <a:pt x="280558" y="496146"/>
                  <a:pt x="287345" y="500169"/>
                  <a:pt x="288986" y="506874"/>
                </a:cubicBezTo>
                <a:cubicBezTo>
                  <a:pt x="290627" y="513505"/>
                  <a:pt x="286599" y="520210"/>
                  <a:pt x="279961" y="521849"/>
                </a:cubicBezTo>
                <a:cubicBezTo>
                  <a:pt x="218426" y="537271"/>
                  <a:pt x="156891" y="552619"/>
                  <a:pt x="95356" y="567966"/>
                </a:cubicBezTo>
                <a:cubicBezTo>
                  <a:pt x="88717" y="569605"/>
                  <a:pt x="81930" y="565582"/>
                  <a:pt x="80289" y="558951"/>
                </a:cubicBezTo>
                <a:cubicBezTo>
                  <a:pt x="78648" y="552321"/>
                  <a:pt x="82676" y="545541"/>
                  <a:pt x="89314" y="543902"/>
                </a:cubicBezTo>
                <a:cubicBezTo>
                  <a:pt x="150849" y="528554"/>
                  <a:pt x="212384" y="513207"/>
                  <a:pt x="273919" y="497785"/>
                </a:cubicBezTo>
                <a:close/>
                <a:moveTo>
                  <a:pt x="273919" y="452696"/>
                </a:moveTo>
                <a:cubicBezTo>
                  <a:pt x="280558" y="450984"/>
                  <a:pt x="287345" y="455003"/>
                  <a:pt x="288986" y="461701"/>
                </a:cubicBezTo>
                <a:cubicBezTo>
                  <a:pt x="290627" y="468325"/>
                  <a:pt x="286599" y="475024"/>
                  <a:pt x="279961" y="476736"/>
                </a:cubicBezTo>
                <a:cubicBezTo>
                  <a:pt x="218426" y="492067"/>
                  <a:pt x="156891" y="507399"/>
                  <a:pt x="95356" y="522731"/>
                </a:cubicBezTo>
                <a:cubicBezTo>
                  <a:pt x="88717" y="524443"/>
                  <a:pt x="81930" y="520350"/>
                  <a:pt x="80289" y="513726"/>
                </a:cubicBezTo>
                <a:cubicBezTo>
                  <a:pt x="78648" y="507102"/>
                  <a:pt x="82676" y="500403"/>
                  <a:pt x="89314" y="498691"/>
                </a:cubicBezTo>
                <a:cubicBezTo>
                  <a:pt x="150849" y="483360"/>
                  <a:pt x="212384" y="468028"/>
                  <a:pt x="273919" y="452696"/>
                </a:cubicBezTo>
                <a:close/>
                <a:moveTo>
                  <a:pt x="184673" y="227009"/>
                </a:moveTo>
                <a:cubicBezTo>
                  <a:pt x="189222" y="227009"/>
                  <a:pt x="193698" y="227158"/>
                  <a:pt x="198173" y="227456"/>
                </a:cubicBezTo>
                <a:cubicBezTo>
                  <a:pt x="202723" y="227829"/>
                  <a:pt x="207273" y="228276"/>
                  <a:pt x="211748" y="228947"/>
                </a:cubicBezTo>
                <a:cubicBezTo>
                  <a:pt x="216223" y="229617"/>
                  <a:pt x="220773" y="230437"/>
                  <a:pt x="225248" y="231406"/>
                </a:cubicBezTo>
                <a:cubicBezTo>
                  <a:pt x="229723" y="232449"/>
                  <a:pt x="234199" y="233567"/>
                  <a:pt x="238674" y="234908"/>
                </a:cubicBezTo>
                <a:cubicBezTo>
                  <a:pt x="248370" y="237740"/>
                  <a:pt x="250757" y="250408"/>
                  <a:pt x="242776" y="256593"/>
                </a:cubicBezTo>
                <a:cubicBezTo>
                  <a:pt x="242403" y="256891"/>
                  <a:pt x="242030" y="257190"/>
                  <a:pt x="241657" y="257562"/>
                </a:cubicBezTo>
                <a:cubicBezTo>
                  <a:pt x="241284" y="257935"/>
                  <a:pt x="240837" y="258307"/>
                  <a:pt x="240464" y="258680"/>
                </a:cubicBezTo>
                <a:cubicBezTo>
                  <a:pt x="240091" y="259127"/>
                  <a:pt x="239644" y="259574"/>
                  <a:pt x="239271" y="260021"/>
                </a:cubicBezTo>
                <a:cubicBezTo>
                  <a:pt x="238823" y="260543"/>
                  <a:pt x="238450" y="261065"/>
                  <a:pt x="238003" y="261586"/>
                </a:cubicBezTo>
                <a:cubicBezTo>
                  <a:pt x="237555" y="262182"/>
                  <a:pt x="237182" y="262779"/>
                  <a:pt x="236735" y="263449"/>
                </a:cubicBezTo>
                <a:cubicBezTo>
                  <a:pt x="236287" y="264120"/>
                  <a:pt x="235914" y="264791"/>
                  <a:pt x="235467" y="265461"/>
                </a:cubicBezTo>
                <a:cubicBezTo>
                  <a:pt x="235019" y="266206"/>
                  <a:pt x="234646" y="266952"/>
                  <a:pt x="234199" y="267697"/>
                </a:cubicBezTo>
                <a:cubicBezTo>
                  <a:pt x="233826" y="268442"/>
                  <a:pt x="233453" y="269187"/>
                  <a:pt x="233080" y="269932"/>
                </a:cubicBezTo>
                <a:cubicBezTo>
                  <a:pt x="232632" y="270827"/>
                  <a:pt x="232259" y="271721"/>
                  <a:pt x="231812" y="272615"/>
                </a:cubicBezTo>
                <a:cubicBezTo>
                  <a:pt x="231439" y="273584"/>
                  <a:pt x="230991" y="274553"/>
                  <a:pt x="230618" y="275521"/>
                </a:cubicBezTo>
                <a:cubicBezTo>
                  <a:pt x="230171" y="276565"/>
                  <a:pt x="229798" y="277608"/>
                  <a:pt x="229425" y="278726"/>
                </a:cubicBezTo>
                <a:cubicBezTo>
                  <a:pt x="228978" y="279844"/>
                  <a:pt x="228605" y="280961"/>
                  <a:pt x="228232" y="282079"/>
                </a:cubicBezTo>
                <a:cubicBezTo>
                  <a:pt x="227859" y="283271"/>
                  <a:pt x="227486" y="284464"/>
                  <a:pt x="227113" y="285656"/>
                </a:cubicBezTo>
                <a:cubicBezTo>
                  <a:pt x="226740" y="286923"/>
                  <a:pt x="226367" y="288190"/>
                  <a:pt x="225994" y="289457"/>
                </a:cubicBezTo>
                <a:cubicBezTo>
                  <a:pt x="225621" y="290798"/>
                  <a:pt x="225248" y="292214"/>
                  <a:pt x="224950" y="293555"/>
                </a:cubicBezTo>
                <a:cubicBezTo>
                  <a:pt x="224577" y="294971"/>
                  <a:pt x="224204" y="296387"/>
                  <a:pt x="223906" y="297803"/>
                </a:cubicBezTo>
                <a:cubicBezTo>
                  <a:pt x="223533" y="299293"/>
                  <a:pt x="223234" y="300784"/>
                  <a:pt x="222936" y="302274"/>
                </a:cubicBezTo>
                <a:cubicBezTo>
                  <a:pt x="222265" y="305478"/>
                  <a:pt x="221593" y="308608"/>
                  <a:pt x="221071" y="311813"/>
                </a:cubicBezTo>
                <a:cubicBezTo>
                  <a:pt x="220475" y="315315"/>
                  <a:pt x="219878" y="318817"/>
                  <a:pt x="219430" y="322245"/>
                </a:cubicBezTo>
                <a:cubicBezTo>
                  <a:pt x="218983" y="325152"/>
                  <a:pt x="218610" y="328058"/>
                  <a:pt x="218237" y="330964"/>
                </a:cubicBezTo>
                <a:cubicBezTo>
                  <a:pt x="217789" y="334914"/>
                  <a:pt x="217342" y="338938"/>
                  <a:pt x="216969" y="342887"/>
                </a:cubicBezTo>
                <a:cubicBezTo>
                  <a:pt x="216521" y="347135"/>
                  <a:pt x="216148" y="351383"/>
                  <a:pt x="215776" y="355630"/>
                </a:cubicBezTo>
                <a:cubicBezTo>
                  <a:pt x="215477" y="360101"/>
                  <a:pt x="215179" y="364647"/>
                  <a:pt x="214880" y="369193"/>
                </a:cubicBezTo>
                <a:cubicBezTo>
                  <a:pt x="214508" y="376049"/>
                  <a:pt x="208615" y="381265"/>
                  <a:pt x="201753" y="380818"/>
                </a:cubicBezTo>
                <a:cubicBezTo>
                  <a:pt x="194891" y="380445"/>
                  <a:pt x="189670" y="374558"/>
                  <a:pt x="190117" y="367702"/>
                </a:cubicBezTo>
                <a:cubicBezTo>
                  <a:pt x="190490" y="361517"/>
                  <a:pt x="190863" y="355332"/>
                  <a:pt x="191385" y="349221"/>
                </a:cubicBezTo>
                <a:cubicBezTo>
                  <a:pt x="191684" y="346241"/>
                  <a:pt x="191908" y="343334"/>
                  <a:pt x="192206" y="340428"/>
                </a:cubicBezTo>
                <a:cubicBezTo>
                  <a:pt x="192504" y="337596"/>
                  <a:pt x="192803" y="334839"/>
                  <a:pt x="193101" y="332007"/>
                </a:cubicBezTo>
                <a:cubicBezTo>
                  <a:pt x="193399" y="329325"/>
                  <a:pt x="193772" y="326642"/>
                  <a:pt x="194071" y="323959"/>
                </a:cubicBezTo>
                <a:cubicBezTo>
                  <a:pt x="194294" y="322171"/>
                  <a:pt x="194593" y="320457"/>
                  <a:pt x="194816" y="318743"/>
                </a:cubicBezTo>
                <a:cubicBezTo>
                  <a:pt x="195189" y="316209"/>
                  <a:pt x="195562" y="313750"/>
                  <a:pt x="196010" y="311216"/>
                </a:cubicBezTo>
                <a:cubicBezTo>
                  <a:pt x="196383" y="308832"/>
                  <a:pt x="196756" y="306447"/>
                  <a:pt x="197203" y="303988"/>
                </a:cubicBezTo>
                <a:cubicBezTo>
                  <a:pt x="197651" y="301752"/>
                  <a:pt x="198098" y="299442"/>
                  <a:pt x="198620" y="297132"/>
                </a:cubicBezTo>
                <a:cubicBezTo>
                  <a:pt x="199068" y="294971"/>
                  <a:pt x="199515" y="292810"/>
                  <a:pt x="200038" y="290574"/>
                </a:cubicBezTo>
                <a:cubicBezTo>
                  <a:pt x="200560" y="288488"/>
                  <a:pt x="201082" y="286476"/>
                  <a:pt x="201604" y="284389"/>
                </a:cubicBezTo>
                <a:cubicBezTo>
                  <a:pt x="202126" y="282377"/>
                  <a:pt x="202723" y="280440"/>
                  <a:pt x="203319" y="278502"/>
                </a:cubicBezTo>
                <a:cubicBezTo>
                  <a:pt x="203916" y="276565"/>
                  <a:pt x="204513" y="274702"/>
                  <a:pt x="205110" y="272839"/>
                </a:cubicBezTo>
                <a:cubicBezTo>
                  <a:pt x="205706" y="271125"/>
                  <a:pt x="206378" y="269336"/>
                  <a:pt x="207049" y="267548"/>
                </a:cubicBezTo>
                <a:cubicBezTo>
                  <a:pt x="207720" y="265908"/>
                  <a:pt x="208391" y="264269"/>
                  <a:pt x="209137" y="262629"/>
                </a:cubicBezTo>
                <a:cubicBezTo>
                  <a:pt x="209809" y="260990"/>
                  <a:pt x="210554" y="259425"/>
                  <a:pt x="211300" y="257935"/>
                </a:cubicBezTo>
                <a:cubicBezTo>
                  <a:pt x="211673" y="257190"/>
                  <a:pt x="212046" y="256519"/>
                  <a:pt x="212419" y="255848"/>
                </a:cubicBezTo>
                <a:cubicBezTo>
                  <a:pt x="212643" y="255401"/>
                  <a:pt x="212941" y="254879"/>
                  <a:pt x="213240" y="254358"/>
                </a:cubicBezTo>
                <a:cubicBezTo>
                  <a:pt x="211524" y="254060"/>
                  <a:pt x="209809" y="253762"/>
                  <a:pt x="208093" y="253538"/>
                </a:cubicBezTo>
                <a:cubicBezTo>
                  <a:pt x="204214" y="252942"/>
                  <a:pt x="200336" y="252495"/>
                  <a:pt x="196383" y="252197"/>
                </a:cubicBezTo>
                <a:cubicBezTo>
                  <a:pt x="192504" y="251973"/>
                  <a:pt x="188551" y="251824"/>
                  <a:pt x="184673" y="251824"/>
                </a:cubicBezTo>
                <a:cubicBezTo>
                  <a:pt x="180794" y="251824"/>
                  <a:pt x="176841" y="251899"/>
                  <a:pt x="172962" y="252197"/>
                </a:cubicBezTo>
                <a:cubicBezTo>
                  <a:pt x="169009" y="252495"/>
                  <a:pt x="165131" y="252942"/>
                  <a:pt x="161252" y="253538"/>
                </a:cubicBezTo>
                <a:cubicBezTo>
                  <a:pt x="159537" y="253762"/>
                  <a:pt x="157821" y="254060"/>
                  <a:pt x="156106" y="254358"/>
                </a:cubicBezTo>
                <a:cubicBezTo>
                  <a:pt x="156404" y="254879"/>
                  <a:pt x="156702" y="255401"/>
                  <a:pt x="157001" y="255848"/>
                </a:cubicBezTo>
                <a:cubicBezTo>
                  <a:pt x="157299" y="256519"/>
                  <a:pt x="157672" y="257190"/>
                  <a:pt x="158045" y="257935"/>
                </a:cubicBezTo>
                <a:cubicBezTo>
                  <a:pt x="158791" y="259425"/>
                  <a:pt x="159537" y="260990"/>
                  <a:pt x="160208" y="262629"/>
                </a:cubicBezTo>
                <a:cubicBezTo>
                  <a:pt x="160954" y="264269"/>
                  <a:pt x="161625" y="265908"/>
                  <a:pt x="162296" y="267548"/>
                </a:cubicBezTo>
                <a:cubicBezTo>
                  <a:pt x="162968" y="269336"/>
                  <a:pt x="163639" y="271125"/>
                  <a:pt x="164236" y="272839"/>
                </a:cubicBezTo>
                <a:cubicBezTo>
                  <a:pt x="164832" y="274702"/>
                  <a:pt x="165429" y="276565"/>
                  <a:pt x="166026" y="278502"/>
                </a:cubicBezTo>
                <a:cubicBezTo>
                  <a:pt x="166622" y="280440"/>
                  <a:pt x="167219" y="282377"/>
                  <a:pt x="167741" y="284389"/>
                </a:cubicBezTo>
                <a:cubicBezTo>
                  <a:pt x="168263" y="286476"/>
                  <a:pt x="168785" y="288488"/>
                  <a:pt x="169308" y="290574"/>
                </a:cubicBezTo>
                <a:cubicBezTo>
                  <a:pt x="169830" y="292810"/>
                  <a:pt x="170277" y="294971"/>
                  <a:pt x="170725" y="297132"/>
                </a:cubicBezTo>
                <a:cubicBezTo>
                  <a:pt x="171247" y="299442"/>
                  <a:pt x="171694" y="301752"/>
                  <a:pt x="172142" y="303988"/>
                </a:cubicBezTo>
                <a:cubicBezTo>
                  <a:pt x="172589" y="306447"/>
                  <a:pt x="172962" y="308832"/>
                  <a:pt x="173410" y="311216"/>
                </a:cubicBezTo>
                <a:cubicBezTo>
                  <a:pt x="173783" y="313750"/>
                  <a:pt x="174156" y="316209"/>
                  <a:pt x="174529" y="318743"/>
                </a:cubicBezTo>
                <a:cubicBezTo>
                  <a:pt x="175200" y="323140"/>
                  <a:pt x="175722" y="327611"/>
                  <a:pt x="176244" y="332007"/>
                </a:cubicBezTo>
                <a:cubicBezTo>
                  <a:pt x="176915" y="337745"/>
                  <a:pt x="177438" y="343483"/>
                  <a:pt x="177960" y="349221"/>
                </a:cubicBezTo>
                <a:cubicBezTo>
                  <a:pt x="178482" y="355332"/>
                  <a:pt x="178929" y="361517"/>
                  <a:pt x="179228" y="367702"/>
                </a:cubicBezTo>
                <a:cubicBezTo>
                  <a:pt x="179675" y="374558"/>
                  <a:pt x="174454" y="380445"/>
                  <a:pt x="167592" y="380818"/>
                </a:cubicBezTo>
                <a:cubicBezTo>
                  <a:pt x="160730" y="381265"/>
                  <a:pt x="154838" y="376049"/>
                  <a:pt x="154465" y="369193"/>
                </a:cubicBezTo>
                <a:cubicBezTo>
                  <a:pt x="154166" y="364647"/>
                  <a:pt x="153868" y="360101"/>
                  <a:pt x="153570" y="355630"/>
                </a:cubicBezTo>
                <a:cubicBezTo>
                  <a:pt x="153197" y="351383"/>
                  <a:pt x="152824" y="347135"/>
                  <a:pt x="152451" y="342887"/>
                </a:cubicBezTo>
                <a:cubicBezTo>
                  <a:pt x="152003" y="338938"/>
                  <a:pt x="151556" y="334914"/>
                  <a:pt x="151108" y="330964"/>
                </a:cubicBezTo>
                <a:cubicBezTo>
                  <a:pt x="150735" y="328058"/>
                  <a:pt x="150362" y="325152"/>
                  <a:pt x="149915" y="322245"/>
                </a:cubicBezTo>
                <a:cubicBezTo>
                  <a:pt x="149467" y="318817"/>
                  <a:pt x="148871" y="315315"/>
                  <a:pt x="148274" y="311813"/>
                </a:cubicBezTo>
                <a:cubicBezTo>
                  <a:pt x="147752" y="308608"/>
                  <a:pt x="147080" y="305404"/>
                  <a:pt x="146409" y="302274"/>
                </a:cubicBezTo>
                <a:cubicBezTo>
                  <a:pt x="145812" y="299368"/>
                  <a:pt x="145141" y="296387"/>
                  <a:pt x="144395" y="293555"/>
                </a:cubicBezTo>
                <a:cubicBezTo>
                  <a:pt x="143799" y="290872"/>
                  <a:pt x="143053" y="288264"/>
                  <a:pt x="142232" y="285656"/>
                </a:cubicBezTo>
                <a:cubicBezTo>
                  <a:pt x="141859" y="284464"/>
                  <a:pt x="141486" y="283271"/>
                  <a:pt x="141113" y="282079"/>
                </a:cubicBezTo>
                <a:cubicBezTo>
                  <a:pt x="140741" y="280961"/>
                  <a:pt x="140368" y="279844"/>
                  <a:pt x="139920" y="278726"/>
                </a:cubicBezTo>
                <a:cubicBezTo>
                  <a:pt x="139547" y="277608"/>
                  <a:pt x="139174" y="276565"/>
                  <a:pt x="138727" y="275521"/>
                </a:cubicBezTo>
                <a:cubicBezTo>
                  <a:pt x="138354" y="274553"/>
                  <a:pt x="137906" y="273584"/>
                  <a:pt x="137533" y="272615"/>
                </a:cubicBezTo>
                <a:cubicBezTo>
                  <a:pt x="137086" y="271721"/>
                  <a:pt x="136713" y="270827"/>
                  <a:pt x="136265" y="269932"/>
                </a:cubicBezTo>
                <a:cubicBezTo>
                  <a:pt x="135892" y="269187"/>
                  <a:pt x="135519" y="268442"/>
                  <a:pt x="135146" y="267697"/>
                </a:cubicBezTo>
                <a:cubicBezTo>
                  <a:pt x="134699" y="266952"/>
                  <a:pt x="134326" y="266206"/>
                  <a:pt x="133878" y="265461"/>
                </a:cubicBezTo>
                <a:cubicBezTo>
                  <a:pt x="133431" y="264791"/>
                  <a:pt x="133058" y="264120"/>
                  <a:pt x="132611" y="263449"/>
                </a:cubicBezTo>
                <a:cubicBezTo>
                  <a:pt x="132163" y="262779"/>
                  <a:pt x="131790" y="262182"/>
                  <a:pt x="131343" y="261586"/>
                </a:cubicBezTo>
                <a:cubicBezTo>
                  <a:pt x="130895" y="261065"/>
                  <a:pt x="130522" y="260543"/>
                  <a:pt x="130075" y="260021"/>
                </a:cubicBezTo>
                <a:cubicBezTo>
                  <a:pt x="129702" y="259574"/>
                  <a:pt x="129254" y="259127"/>
                  <a:pt x="128881" y="258680"/>
                </a:cubicBezTo>
                <a:cubicBezTo>
                  <a:pt x="128508" y="258307"/>
                  <a:pt x="128061" y="257935"/>
                  <a:pt x="127688" y="257562"/>
                </a:cubicBezTo>
                <a:cubicBezTo>
                  <a:pt x="127315" y="257190"/>
                  <a:pt x="126942" y="256891"/>
                  <a:pt x="126569" y="256593"/>
                </a:cubicBezTo>
                <a:cubicBezTo>
                  <a:pt x="118588" y="250408"/>
                  <a:pt x="120975" y="237740"/>
                  <a:pt x="130671" y="234908"/>
                </a:cubicBezTo>
                <a:cubicBezTo>
                  <a:pt x="135146" y="233567"/>
                  <a:pt x="139622" y="232449"/>
                  <a:pt x="144097" y="231406"/>
                </a:cubicBezTo>
                <a:cubicBezTo>
                  <a:pt x="148572" y="230437"/>
                  <a:pt x="153122" y="229617"/>
                  <a:pt x="157597" y="228947"/>
                </a:cubicBezTo>
                <a:cubicBezTo>
                  <a:pt x="162147" y="228276"/>
                  <a:pt x="166622" y="227829"/>
                  <a:pt x="171172" y="227456"/>
                </a:cubicBezTo>
                <a:cubicBezTo>
                  <a:pt x="175647" y="227158"/>
                  <a:pt x="180123" y="227009"/>
                  <a:pt x="184673" y="227009"/>
                </a:cubicBezTo>
                <a:close/>
                <a:moveTo>
                  <a:pt x="184638" y="0"/>
                </a:moveTo>
                <a:cubicBezTo>
                  <a:pt x="244994" y="0"/>
                  <a:pt x="301546" y="29424"/>
                  <a:pt x="336088" y="78887"/>
                </a:cubicBezTo>
                <a:cubicBezTo>
                  <a:pt x="370631" y="128350"/>
                  <a:pt x="378763" y="191444"/>
                  <a:pt x="357873" y="248058"/>
                </a:cubicBezTo>
                <a:cubicBezTo>
                  <a:pt x="336461" y="306087"/>
                  <a:pt x="272822" y="336703"/>
                  <a:pt x="262900" y="410227"/>
                </a:cubicBezTo>
                <a:cubicBezTo>
                  <a:pt x="266555" y="409259"/>
                  <a:pt x="270286" y="408365"/>
                  <a:pt x="273941" y="407471"/>
                </a:cubicBezTo>
                <a:cubicBezTo>
                  <a:pt x="280581" y="405757"/>
                  <a:pt x="287370" y="409855"/>
                  <a:pt x="289012" y="416484"/>
                </a:cubicBezTo>
                <a:cubicBezTo>
                  <a:pt x="290653" y="423114"/>
                  <a:pt x="286624" y="429893"/>
                  <a:pt x="279984" y="431532"/>
                </a:cubicBezTo>
                <a:cubicBezTo>
                  <a:pt x="218434" y="446877"/>
                  <a:pt x="156884" y="462222"/>
                  <a:pt x="95334" y="477642"/>
                </a:cubicBezTo>
                <a:cubicBezTo>
                  <a:pt x="88694" y="479281"/>
                  <a:pt x="81905" y="475258"/>
                  <a:pt x="80263" y="468554"/>
                </a:cubicBezTo>
                <a:cubicBezTo>
                  <a:pt x="78622" y="461924"/>
                  <a:pt x="82651" y="455220"/>
                  <a:pt x="89291" y="453507"/>
                </a:cubicBezTo>
                <a:cubicBezTo>
                  <a:pt x="139575" y="440992"/>
                  <a:pt x="189860" y="428403"/>
                  <a:pt x="240145" y="415888"/>
                </a:cubicBezTo>
                <a:cubicBezTo>
                  <a:pt x="238354" y="413132"/>
                  <a:pt x="237757" y="410599"/>
                  <a:pt x="238205" y="407396"/>
                </a:cubicBezTo>
                <a:cubicBezTo>
                  <a:pt x="238876" y="402182"/>
                  <a:pt x="239772" y="397116"/>
                  <a:pt x="240965" y="392051"/>
                </a:cubicBezTo>
                <a:cubicBezTo>
                  <a:pt x="242084" y="387134"/>
                  <a:pt x="243427" y="382367"/>
                  <a:pt x="245069" y="377674"/>
                </a:cubicBezTo>
                <a:cubicBezTo>
                  <a:pt x="246561" y="373130"/>
                  <a:pt x="248277" y="368660"/>
                  <a:pt x="250216" y="364265"/>
                </a:cubicBezTo>
                <a:cubicBezTo>
                  <a:pt x="252007" y="360019"/>
                  <a:pt x="254021" y="355848"/>
                  <a:pt x="256185" y="351751"/>
                </a:cubicBezTo>
                <a:cubicBezTo>
                  <a:pt x="258274" y="347877"/>
                  <a:pt x="260587" y="344004"/>
                  <a:pt x="262900" y="340205"/>
                </a:cubicBezTo>
                <a:cubicBezTo>
                  <a:pt x="265212" y="336554"/>
                  <a:pt x="267600" y="332979"/>
                  <a:pt x="270062" y="329403"/>
                </a:cubicBezTo>
                <a:cubicBezTo>
                  <a:pt x="272449" y="325977"/>
                  <a:pt x="274986" y="322624"/>
                  <a:pt x="277522" y="319347"/>
                </a:cubicBezTo>
                <a:cubicBezTo>
                  <a:pt x="279984" y="316069"/>
                  <a:pt x="282521" y="312941"/>
                  <a:pt x="285058" y="309812"/>
                </a:cubicBezTo>
                <a:cubicBezTo>
                  <a:pt x="287594" y="306758"/>
                  <a:pt x="290056" y="303704"/>
                  <a:pt x="292593" y="300724"/>
                </a:cubicBezTo>
                <a:cubicBezTo>
                  <a:pt x="294906" y="297968"/>
                  <a:pt x="297218" y="295211"/>
                  <a:pt x="299531" y="292530"/>
                </a:cubicBezTo>
                <a:cubicBezTo>
                  <a:pt x="300725" y="291114"/>
                  <a:pt x="301919" y="289699"/>
                  <a:pt x="303038" y="288284"/>
                </a:cubicBezTo>
                <a:cubicBezTo>
                  <a:pt x="305351" y="285528"/>
                  <a:pt x="307663" y="282771"/>
                  <a:pt x="309827" y="279941"/>
                </a:cubicBezTo>
                <a:cubicBezTo>
                  <a:pt x="311990" y="277259"/>
                  <a:pt x="314079" y="274577"/>
                  <a:pt x="316168" y="271821"/>
                </a:cubicBezTo>
                <a:cubicBezTo>
                  <a:pt x="318108" y="269214"/>
                  <a:pt x="320048" y="266532"/>
                  <a:pt x="321838" y="263776"/>
                </a:cubicBezTo>
                <a:cubicBezTo>
                  <a:pt x="323554" y="261169"/>
                  <a:pt x="325270" y="258487"/>
                  <a:pt x="326837" y="255731"/>
                </a:cubicBezTo>
                <a:cubicBezTo>
                  <a:pt x="328329" y="253124"/>
                  <a:pt x="329747" y="250442"/>
                  <a:pt x="331090" y="247686"/>
                </a:cubicBezTo>
                <a:cubicBezTo>
                  <a:pt x="332358" y="245004"/>
                  <a:pt x="333552" y="242248"/>
                  <a:pt x="334596" y="239492"/>
                </a:cubicBezTo>
                <a:cubicBezTo>
                  <a:pt x="352651" y="190550"/>
                  <a:pt x="345563" y="135873"/>
                  <a:pt x="315721" y="93115"/>
                </a:cubicBezTo>
                <a:cubicBezTo>
                  <a:pt x="285804" y="50282"/>
                  <a:pt x="236862" y="24806"/>
                  <a:pt x="184638" y="24806"/>
                </a:cubicBezTo>
                <a:cubicBezTo>
                  <a:pt x="132413" y="24806"/>
                  <a:pt x="83471" y="50282"/>
                  <a:pt x="53554" y="93115"/>
                </a:cubicBezTo>
                <a:cubicBezTo>
                  <a:pt x="23712" y="135873"/>
                  <a:pt x="16624" y="190550"/>
                  <a:pt x="34679" y="239492"/>
                </a:cubicBezTo>
                <a:cubicBezTo>
                  <a:pt x="35425" y="241428"/>
                  <a:pt x="36246" y="243365"/>
                  <a:pt x="37066" y="245302"/>
                </a:cubicBezTo>
                <a:cubicBezTo>
                  <a:pt x="37962" y="247239"/>
                  <a:pt x="38857" y="249175"/>
                  <a:pt x="39827" y="251038"/>
                </a:cubicBezTo>
                <a:cubicBezTo>
                  <a:pt x="40871" y="252975"/>
                  <a:pt x="41916" y="254837"/>
                  <a:pt x="43035" y="256699"/>
                </a:cubicBezTo>
                <a:cubicBezTo>
                  <a:pt x="44154" y="258636"/>
                  <a:pt x="45273" y="260498"/>
                  <a:pt x="46541" y="262361"/>
                </a:cubicBezTo>
                <a:cubicBezTo>
                  <a:pt x="47810" y="264297"/>
                  <a:pt x="49078" y="266234"/>
                  <a:pt x="50421" y="268096"/>
                </a:cubicBezTo>
                <a:cubicBezTo>
                  <a:pt x="51241" y="269288"/>
                  <a:pt x="52062" y="270406"/>
                  <a:pt x="52957" y="271598"/>
                </a:cubicBezTo>
                <a:cubicBezTo>
                  <a:pt x="54375" y="273534"/>
                  <a:pt x="55867" y="275471"/>
                  <a:pt x="57359" y="277333"/>
                </a:cubicBezTo>
                <a:cubicBezTo>
                  <a:pt x="58851" y="279345"/>
                  <a:pt x="60418" y="281281"/>
                  <a:pt x="61985" y="283144"/>
                </a:cubicBezTo>
                <a:cubicBezTo>
                  <a:pt x="63626" y="285155"/>
                  <a:pt x="65267" y="287092"/>
                  <a:pt x="66909" y="289103"/>
                </a:cubicBezTo>
                <a:cubicBezTo>
                  <a:pt x="68774" y="291338"/>
                  <a:pt x="70714" y="293573"/>
                  <a:pt x="72579" y="295882"/>
                </a:cubicBezTo>
                <a:cubicBezTo>
                  <a:pt x="74593" y="298191"/>
                  <a:pt x="76608" y="300575"/>
                  <a:pt x="78547" y="302959"/>
                </a:cubicBezTo>
                <a:cubicBezTo>
                  <a:pt x="80338" y="305119"/>
                  <a:pt x="82128" y="307205"/>
                  <a:pt x="83844" y="309365"/>
                </a:cubicBezTo>
                <a:cubicBezTo>
                  <a:pt x="85635" y="311600"/>
                  <a:pt x="87425" y="313760"/>
                  <a:pt x="89216" y="315995"/>
                </a:cubicBezTo>
                <a:cubicBezTo>
                  <a:pt x="91007" y="318304"/>
                  <a:pt x="92797" y="320613"/>
                  <a:pt x="94513" y="322922"/>
                </a:cubicBezTo>
                <a:cubicBezTo>
                  <a:pt x="96304" y="325306"/>
                  <a:pt x="98020" y="327764"/>
                  <a:pt x="99736" y="330223"/>
                </a:cubicBezTo>
                <a:cubicBezTo>
                  <a:pt x="101526" y="332681"/>
                  <a:pt x="103167" y="335214"/>
                  <a:pt x="104883" y="337821"/>
                </a:cubicBezTo>
                <a:cubicBezTo>
                  <a:pt x="105928" y="339460"/>
                  <a:pt x="106898" y="341024"/>
                  <a:pt x="107868" y="342737"/>
                </a:cubicBezTo>
                <a:cubicBezTo>
                  <a:pt x="109509" y="345419"/>
                  <a:pt x="111076" y="348175"/>
                  <a:pt x="112642" y="350931"/>
                </a:cubicBezTo>
                <a:cubicBezTo>
                  <a:pt x="114135" y="353762"/>
                  <a:pt x="115627" y="356667"/>
                  <a:pt x="116970" y="359572"/>
                </a:cubicBezTo>
                <a:cubicBezTo>
                  <a:pt x="118387" y="362627"/>
                  <a:pt x="119730" y="365681"/>
                  <a:pt x="120998" y="368735"/>
                </a:cubicBezTo>
                <a:cubicBezTo>
                  <a:pt x="122267" y="371938"/>
                  <a:pt x="123386" y="375141"/>
                  <a:pt x="124505" y="378344"/>
                </a:cubicBezTo>
                <a:cubicBezTo>
                  <a:pt x="125549" y="381697"/>
                  <a:pt x="126519" y="385049"/>
                  <a:pt x="127415" y="388401"/>
                </a:cubicBezTo>
                <a:cubicBezTo>
                  <a:pt x="129131" y="395031"/>
                  <a:pt x="125102" y="401809"/>
                  <a:pt x="118462" y="403523"/>
                </a:cubicBezTo>
                <a:cubicBezTo>
                  <a:pt x="111822" y="405236"/>
                  <a:pt x="105033" y="401213"/>
                  <a:pt x="103391" y="394584"/>
                </a:cubicBezTo>
                <a:cubicBezTo>
                  <a:pt x="87276" y="332085"/>
                  <a:pt x="31247" y="301767"/>
                  <a:pt x="11402" y="248058"/>
                </a:cubicBezTo>
                <a:cubicBezTo>
                  <a:pt x="-9488" y="191444"/>
                  <a:pt x="-1356" y="128350"/>
                  <a:pt x="33187" y="78887"/>
                </a:cubicBezTo>
                <a:cubicBezTo>
                  <a:pt x="67729" y="29424"/>
                  <a:pt x="124281" y="0"/>
                  <a:pt x="184638" y="0"/>
                </a:cubicBezTo>
                <a:close/>
              </a:path>
            </a:pathLst>
          </a:custGeom>
          <a:solidFill>
            <a:srgbClr val="7188A8"/>
          </a:solidFill>
          <a:ln>
            <a:solidFill>
              <a:srgbClr val="7188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34963" y="486219"/>
            <a:ext cx="4156696" cy="541682"/>
            <a:chOff x="334963" y="486219"/>
            <a:chExt cx="4156696" cy="541682"/>
          </a:xfrm>
        </p:grpSpPr>
        <p:sp>
          <p:nvSpPr>
            <p:cNvPr id="14" name="文本框 13"/>
            <p:cNvSpPr txBox="1"/>
            <p:nvPr/>
          </p:nvSpPr>
          <p:spPr>
            <a:xfrm>
              <a:off x="613674" y="526227"/>
              <a:ext cx="387798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方向二：智能知识图谱应用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8" name="文本框1"/>
          <p:cNvSpPr txBox="1"/>
          <p:nvPr/>
        </p:nvSpPr>
        <p:spPr>
          <a:xfrm>
            <a:off x="8803913" y="219998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语义搜索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椭圆 12"/>
          <p:cNvSpPr/>
          <p:nvPr/>
        </p:nvSpPr>
        <p:spPr>
          <a:xfrm>
            <a:off x="8503014" y="3766379"/>
            <a:ext cx="300899" cy="495300"/>
          </a:xfrm>
          <a:custGeom>
            <a:avLst/>
            <a:gdLst>
              <a:gd name="connsiteX0" fmla="*/ 139276 w 369275"/>
              <a:gd name="connsiteY0" fmla="*/ 570066 h 607851"/>
              <a:gd name="connsiteX1" fmla="*/ 156809 w 369275"/>
              <a:gd name="connsiteY1" fmla="*/ 570811 h 607851"/>
              <a:gd name="connsiteX2" fmla="*/ 212465 w 369275"/>
              <a:gd name="connsiteY2" fmla="*/ 570811 h 607851"/>
              <a:gd name="connsiteX3" fmla="*/ 229998 w 369275"/>
              <a:gd name="connsiteY3" fmla="*/ 570066 h 607851"/>
              <a:gd name="connsiteX4" fmla="*/ 230818 w 369275"/>
              <a:gd name="connsiteY4" fmla="*/ 587580 h 607851"/>
              <a:gd name="connsiteX5" fmla="*/ 184637 w 369275"/>
              <a:gd name="connsiteY5" fmla="*/ 607851 h 607851"/>
              <a:gd name="connsiteX6" fmla="*/ 138456 w 369275"/>
              <a:gd name="connsiteY6" fmla="*/ 587580 h 607851"/>
              <a:gd name="connsiteX7" fmla="*/ 139276 w 369275"/>
              <a:gd name="connsiteY7" fmla="*/ 570066 h 607851"/>
              <a:gd name="connsiteX8" fmla="*/ 273919 w 369275"/>
              <a:gd name="connsiteY8" fmla="*/ 497785 h 607851"/>
              <a:gd name="connsiteX9" fmla="*/ 288986 w 369275"/>
              <a:gd name="connsiteY9" fmla="*/ 506874 h 607851"/>
              <a:gd name="connsiteX10" fmla="*/ 279961 w 369275"/>
              <a:gd name="connsiteY10" fmla="*/ 521849 h 607851"/>
              <a:gd name="connsiteX11" fmla="*/ 95356 w 369275"/>
              <a:gd name="connsiteY11" fmla="*/ 567966 h 607851"/>
              <a:gd name="connsiteX12" fmla="*/ 80289 w 369275"/>
              <a:gd name="connsiteY12" fmla="*/ 558951 h 607851"/>
              <a:gd name="connsiteX13" fmla="*/ 89314 w 369275"/>
              <a:gd name="connsiteY13" fmla="*/ 543902 h 607851"/>
              <a:gd name="connsiteX14" fmla="*/ 273919 w 369275"/>
              <a:gd name="connsiteY14" fmla="*/ 497785 h 607851"/>
              <a:gd name="connsiteX15" fmla="*/ 273919 w 369275"/>
              <a:gd name="connsiteY15" fmla="*/ 452696 h 607851"/>
              <a:gd name="connsiteX16" fmla="*/ 288986 w 369275"/>
              <a:gd name="connsiteY16" fmla="*/ 461701 h 607851"/>
              <a:gd name="connsiteX17" fmla="*/ 279961 w 369275"/>
              <a:gd name="connsiteY17" fmla="*/ 476736 h 607851"/>
              <a:gd name="connsiteX18" fmla="*/ 95356 w 369275"/>
              <a:gd name="connsiteY18" fmla="*/ 522731 h 607851"/>
              <a:gd name="connsiteX19" fmla="*/ 80289 w 369275"/>
              <a:gd name="connsiteY19" fmla="*/ 513726 h 607851"/>
              <a:gd name="connsiteX20" fmla="*/ 89314 w 369275"/>
              <a:gd name="connsiteY20" fmla="*/ 498691 h 607851"/>
              <a:gd name="connsiteX21" fmla="*/ 273919 w 369275"/>
              <a:gd name="connsiteY21" fmla="*/ 452696 h 607851"/>
              <a:gd name="connsiteX22" fmla="*/ 184673 w 369275"/>
              <a:gd name="connsiteY22" fmla="*/ 227009 h 607851"/>
              <a:gd name="connsiteX23" fmla="*/ 198173 w 369275"/>
              <a:gd name="connsiteY23" fmla="*/ 227456 h 607851"/>
              <a:gd name="connsiteX24" fmla="*/ 211748 w 369275"/>
              <a:gd name="connsiteY24" fmla="*/ 228947 h 607851"/>
              <a:gd name="connsiteX25" fmla="*/ 225248 w 369275"/>
              <a:gd name="connsiteY25" fmla="*/ 231406 h 607851"/>
              <a:gd name="connsiteX26" fmla="*/ 238674 w 369275"/>
              <a:gd name="connsiteY26" fmla="*/ 234908 h 607851"/>
              <a:gd name="connsiteX27" fmla="*/ 242776 w 369275"/>
              <a:gd name="connsiteY27" fmla="*/ 256593 h 607851"/>
              <a:gd name="connsiteX28" fmla="*/ 241657 w 369275"/>
              <a:gd name="connsiteY28" fmla="*/ 257562 h 607851"/>
              <a:gd name="connsiteX29" fmla="*/ 240464 w 369275"/>
              <a:gd name="connsiteY29" fmla="*/ 258680 h 607851"/>
              <a:gd name="connsiteX30" fmla="*/ 239271 w 369275"/>
              <a:gd name="connsiteY30" fmla="*/ 260021 h 607851"/>
              <a:gd name="connsiteX31" fmla="*/ 238003 w 369275"/>
              <a:gd name="connsiteY31" fmla="*/ 261586 h 607851"/>
              <a:gd name="connsiteX32" fmla="*/ 236735 w 369275"/>
              <a:gd name="connsiteY32" fmla="*/ 263449 h 607851"/>
              <a:gd name="connsiteX33" fmla="*/ 235467 w 369275"/>
              <a:gd name="connsiteY33" fmla="*/ 265461 h 607851"/>
              <a:gd name="connsiteX34" fmla="*/ 234199 w 369275"/>
              <a:gd name="connsiteY34" fmla="*/ 267697 h 607851"/>
              <a:gd name="connsiteX35" fmla="*/ 233080 w 369275"/>
              <a:gd name="connsiteY35" fmla="*/ 269932 h 607851"/>
              <a:gd name="connsiteX36" fmla="*/ 231812 w 369275"/>
              <a:gd name="connsiteY36" fmla="*/ 272615 h 607851"/>
              <a:gd name="connsiteX37" fmla="*/ 230618 w 369275"/>
              <a:gd name="connsiteY37" fmla="*/ 275521 h 607851"/>
              <a:gd name="connsiteX38" fmla="*/ 229425 w 369275"/>
              <a:gd name="connsiteY38" fmla="*/ 278726 h 607851"/>
              <a:gd name="connsiteX39" fmla="*/ 228232 w 369275"/>
              <a:gd name="connsiteY39" fmla="*/ 282079 h 607851"/>
              <a:gd name="connsiteX40" fmla="*/ 227113 w 369275"/>
              <a:gd name="connsiteY40" fmla="*/ 285656 h 607851"/>
              <a:gd name="connsiteX41" fmla="*/ 225994 w 369275"/>
              <a:gd name="connsiteY41" fmla="*/ 289457 h 607851"/>
              <a:gd name="connsiteX42" fmla="*/ 224950 w 369275"/>
              <a:gd name="connsiteY42" fmla="*/ 293555 h 607851"/>
              <a:gd name="connsiteX43" fmla="*/ 223906 w 369275"/>
              <a:gd name="connsiteY43" fmla="*/ 297803 h 607851"/>
              <a:gd name="connsiteX44" fmla="*/ 222936 w 369275"/>
              <a:gd name="connsiteY44" fmla="*/ 302274 h 607851"/>
              <a:gd name="connsiteX45" fmla="*/ 221071 w 369275"/>
              <a:gd name="connsiteY45" fmla="*/ 311813 h 607851"/>
              <a:gd name="connsiteX46" fmla="*/ 219430 w 369275"/>
              <a:gd name="connsiteY46" fmla="*/ 322245 h 607851"/>
              <a:gd name="connsiteX47" fmla="*/ 218237 w 369275"/>
              <a:gd name="connsiteY47" fmla="*/ 330964 h 607851"/>
              <a:gd name="connsiteX48" fmla="*/ 216969 w 369275"/>
              <a:gd name="connsiteY48" fmla="*/ 342887 h 607851"/>
              <a:gd name="connsiteX49" fmla="*/ 215776 w 369275"/>
              <a:gd name="connsiteY49" fmla="*/ 355630 h 607851"/>
              <a:gd name="connsiteX50" fmla="*/ 214880 w 369275"/>
              <a:gd name="connsiteY50" fmla="*/ 369193 h 607851"/>
              <a:gd name="connsiteX51" fmla="*/ 201753 w 369275"/>
              <a:gd name="connsiteY51" fmla="*/ 380818 h 607851"/>
              <a:gd name="connsiteX52" fmla="*/ 190117 w 369275"/>
              <a:gd name="connsiteY52" fmla="*/ 367702 h 607851"/>
              <a:gd name="connsiteX53" fmla="*/ 191385 w 369275"/>
              <a:gd name="connsiteY53" fmla="*/ 349221 h 607851"/>
              <a:gd name="connsiteX54" fmla="*/ 192206 w 369275"/>
              <a:gd name="connsiteY54" fmla="*/ 340428 h 607851"/>
              <a:gd name="connsiteX55" fmla="*/ 193101 w 369275"/>
              <a:gd name="connsiteY55" fmla="*/ 332007 h 607851"/>
              <a:gd name="connsiteX56" fmla="*/ 194071 w 369275"/>
              <a:gd name="connsiteY56" fmla="*/ 323959 h 607851"/>
              <a:gd name="connsiteX57" fmla="*/ 194816 w 369275"/>
              <a:gd name="connsiteY57" fmla="*/ 318743 h 607851"/>
              <a:gd name="connsiteX58" fmla="*/ 196010 w 369275"/>
              <a:gd name="connsiteY58" fmla="*/ 311216 h 607851"/>
              <a:gd name="connsiteX59" fmla="*/ 197203 w 369275"/>
              <a:gd name="connsiteY59" fmla="*/ 303988 h 607851"/>
              <a:gd name="connsiteX60" fmla="*/ 198620 w 369275"/>
              <a:gd name="connsiteY60" fmla="*/ 297132 h 607851"/>
              <a:gd name="connsiteX61" fmla="*/ 200038 w 369275"/>
              <a:gd name="connsiteY61" fmla="*/ 290574 h 607851"/>
              <a:gd name="connsiteX62" fmla="*/ 201604 w 369275"/>
              <a:gd name="connsiteY62" fmla="*/ 284389 h 607851"/>
              <a:gd name="connsiteX63" fmla="*/ 203319 w 369275"/>
              <a:gd name="connsiteY63" fmla="*/ 278502 h 607851"/>
              <a:gd name="connsiteX64" fmla="*/ 205110 w 369275"/>
              <a:gd name="connsiteY64" fmla="*/ 272839 h 607851"/>
              <a:gd name="connsiteX65" fmla="*/ 207049 w 369275"/>
              <a:gd name="connsiteY65" fmla="*/ 267548 h 607851"/>
              <a:gd name="connsiteX66" fmla="*/ 209137 w 369275"/>
              <a:gd name="connsiteY66" fmla="*/ 262629 h 607851"/>
              <a:gd name="connsiteX67" fmla="*/ 211300 w 369275"/>
              <a:gd name="connsiteY67" fmla="*/ 257935 h 607851"/>
              <a:gd name="connsiteX68" fmla="*/ 212419 w 369275"/>
              <a:gd name="connsiteY68" fmla="*/ 255848 h 607851"/>
              <a:gd name="connsiteX69" fmla="*/ 213240 w 369275"/>
              <a:gd name="connsiteY69" fmla="*/ 254358 h 607851"/>
              <a:gd name="connsiteX70" fmla="*/ 208093 w 369275"/>
              <a:gd name="connsiteY70" fmla="*/ 253538 h 607851"/>
              <a:gd name="connsiteX71" fmla="*/ 196383 w 369275"/>
              <a:gd name="connsiteY71" fmla="*/ 252197 h 607851"/>
              <a:gd name="connsiteX72" fmla="*/ 184673 w 369275"/>
              <a:gd name="connsiteY72" fmla="*/ 251824 h 607851"/>
              <a:gd name="connsiteX73" fmla="*/ 172962 w 369275"/>
              <a:gd name="connsiteY73" fmla="*/ 252197 h 607851"/>
              <a:gd name="connsiteX74" fmla="*/ 161252 w 369275"/>
              <a:gd name="connsiteY74" fmla="*/ 253538 h 607851"/>
              <a:gd name="connsiteX75" fmla="*/ 156106 w 369275"/>
              <a:gd name="connsiteY75" fmla="*/ 254358 h 607851"/>
              <a:gd name="connsiteX76" fmla="*/ 157001 w 369275"/>
              <a:gd name="connsiteY76" fmla="*/ 255848 h 607851"/>
              <a:gd name="connsiteX77" fmla="*/ 158045 w 369275"/>
              <a:gd name="connsiteY77" fmla="*/ 257935 h 607851"/>
              <a:gd name="connsiteX78" fmla="*/ 160208 w 369275"/>
              <a:gd name="connsiteY78" fmla="*/ 262629 h 607851"/>
              <a:gd name="connsiteX79" fmla="*/ 162296 w 369275"/>
              <a:gd name="connsiteY79" fmla="*/ 267548 h 607851"/>
              <a:gd name="connsiteX80" fmla="*/ 164236 w 369275"/>
              <a:gd name="connsiteY80" fmla="*/ 272839 h 607851"/>
              <a:gd name="connsiteX81" fmla="*/ 166026 w 369275"/>
              <a:gd name="connsiteY81" fmla="*/ 278502 h 607851"/>
              <a:gd name="connsiteX82" fmla="*/ 167741 w 369275"/>
              <a:gd name="connsiteY82" fmla="*/ 284389 h 607851"/>
              <a:gd name="connsiteX83" fmla="*/ 169308 w 369275"/>
              <a:gd name="connsiteY83" fmla="*/ 290574 h 607851"/>
              <a:gd name="connsiteX84" fmla="*/ 170725 w 369275"/>
              <a:gd name="connsiteY84" fmla="*/ 297132 h 607851"/>
              <a:gd name="connsiteX85" fmla="*/ 172142 w 369275"/>
              <a:gd name="connsiteY85" fmla="*/ 303988 h 607851"/>
              <a:gd name="connsiteX86" fmla="*/ 173410 w 369275"/>
              <a:gd name="connsiteY86" fmla="*/ 311216 h 607851"/>
              <a:gd name="connsiteX87" fmla="*/ 174529 w 369275"/>
              <a:gd name="connsiteY87" fmla="*/ 318743 h 607851"/>
              <a:gd name="connsiteX88" fmla="*/ 176244 w 369275"/>
              <a:gd name="connsiteY88" fmla="*/ 332007 h 607851"/>
              <a:gd name="connsiteX89" fmla="*/ 177960 w 369275"/>
              <a:gd name="connsiteY89" fmla="*/ 349221 h 607851"/>
              <a:gd name="connsiteX90" fmla="*/ 179228 w 369275"/>
              <a:gd name="connsiteY90" fmla="*/ 367702 h 607851"/>
              <a:gd name="connsiteX91" fmla="*/ 167592 w 369275"/>
              <a:gd name="connsiteY91" fmla="*/ 380818 h 607851"/>
              <a:gd name="connsiteX92" fmla="*/ 154465 w 369275"/>
              <a:gd name="connsiteY92" fmla="*/ 369193 h 607851"/>
              <a:gd name="connsiteX93" fmla="*/ 153570 w 369275"/>
              <a:gd name="connsiteY93" fmla="*/ 355630 h 607851"/>
              <a:gd name="connsiteX94" fmla="*/ 152451 w 369275"/>
              <a:gd name="connsiteY94" fmla="*/ 342887 h 607851"/>
              <a:gd name="connsiteX95" fmla="*/ 151108 w 369275"/>
              <a:gd name="connsiteY95" fmla="*/ 330964 h 607851"/>
              <a:gd name="connsiteX96" fmla="*/ 149915 w 369275"/>
              <a:gd name="connsiteY96" fmla="*/ 322245 h 607851"/>
              <a:gd name="connsiteX97" fmla="*/ 148274 w 369275"/>
              <a:gd name="connsiteY97" fmla="*/ 311813 h 607851"/>
              <a:gd name="connsiteX98" fmla="*/ 146409 w 369275"/>
              <a:gd name="connsiteY98" fmla="*/ 302274 h 607851"/>
              <a:gd name="connsiteX99" fmla="*/ 144395 w 369275"/>
              <a:gd name="connsiteY99" fmla="*/ 293555 h 607851"/>
              <a:gd name="connsiteX100" fmla="*/ 142232 w 369275"/>
              <a:gd name="connsiteY100" fmla="*/ 285656 h 607851"/>
              <a:gd name="connsiteX101" fmla="*/ 141113 w 369275"/>
              <a:gd name="connsiteY101" fmla="*/ 282079 h 607851"/>
              <a:gd name="connsiteX102" fmla="*/ 139920 w 369275"/>
              <a:gd name="connsiteY102" fmla="*/ 278726 h 607851"/>
              <a:gd name="connsiteX103" fmla="*/ 138727 w 369275"/>
              <a:gd name="connsiteY103" fmla="*/ 275521 h 607851"/>
              <a:gd name="connsiteX104" fmla="*/ 137533 w 369275"/>
              <a:gd name="connsiteY104" fmla="*/ 272615 h 607851"/>
              <a:gd name="connsiteX105" fmla="*/ 136265 w 369275"/>
              <a:gd name="connsiteY105" fmla="*/ 269932 h 607851"/>
              <a:gd name="connsiteX106" fmla="*/ 135146 w 369275"/>
              <a:gd name="connsiteY106" fmla="*/ 267697 h 607851"/>
              <a:gd name="connsiteX107" fmla="*/ 133878 w 369275"/>
              <a:gd name="connsiteY107" fmla="*/ 265461 h 607851"/>
              <a:gd name="connsiteX108" fmla="*/ 132611 w 369275"/>
              <a:gd name="connsiteY108" fmla="*/ 263449 h 607851"/>
              <a:gd name="connsiteX109" fmla="*/ 131343 w 369275"/>
              <a:gd name="connsiteY109" fmla="*/ 261586 h 607851"/>
              <a:gd name="connsiteX110" fmla="*/ 130075 w 369275"/>
              <a:gd name="connsiteY110" fmla="*/ 260021 h 607851"/>
              <a:gd name="connsiteX111" fmla="*/ 128881 w 369275"/>
              <a:gd name="connsiteY111" fmla="*/ 258680 h 607851"/>
              <a:gd name="connsiteX112" fmla="*/ 127688 w 369275"/>
              <a:gd name="connsiteY112" fmla="*/ 257562 h 607851"/>
              <a:gd name="connsiteX113" fmla="*/ 126569 w 369275"/>
              <a:gd name="connsiteY113" fmla="*/ 256593 h 607851"/>
              <a:gd name="connsiteX114" fmla="*/ 130671 w 369275"/>
              <a:gd name="connsiteY114" fmla="*/ 234908 h 607851"/>
              <a:gd name="connsiteX115" fmla="*/ 144097 w 369275"/>
              <a:gd name="connsiteY115" fmla="*/ 231406 h 607851"/>
              <a:gd name="connsiteX116" fmla="*/ 157597 w 369275"/>
              <a:gd name="connsiteY116" fmla="*/ 228947 h 607851"/>
              <a:gd name="connsiteX117" fmla="*/ 171172 w 369275"/>
              <a:gd name="connsiteY117" fmla="*/ 227456 h 607851"/>
              <a:gd name="connsiteX118" fmla="*/ 184673 w 369275"/>
              <a:gd name="connsiteY118" fmla="*/ 227009 h 607851"/>
              <a:gd name="connsiteX119" fmla="*/ 184638 w 369275"/>
              <a:gd name="connsiteY119" fmla="*/ 0 h 607851"/>
              <a:gd name="connsiteX120" fmla="*/ 336088 w 369275"/>
              <a:gd name="connsiteY120" fmla="*/ 78887 h 607851"/>
              <a:gd name="connsiteX121" fmla="*/ 357873 w 369275"/>
              <a:gd name="connsiteY121" fmla="*/ 248058 h 607851"/>
              <a:gd name="connsiteX122" fmla="*/ 262900 w 369275"/>
              <a:gd name="connsiteY122" fmla="*/ 410227 h 607851"/>
              <a:gd name="connsiteX123" fmla="*/ 273941 w 369275"/>
              <a:gd name="connsiteY123" fmla="*/ 407471 h 607851"/>
              <a:gd name="connsiteX124" fmla="*/ 289012 w 369275"/>
              <a:gd name="connsiteY124" fmla="*/ 416484 h 607851"/>
              <a:gd name="connsiteX125" fmla="*/ 279984 w 369275"/>
              <a:gd name="connsiteY125" fmla="*/ 431532 h 607851"/>
              <a:gd name="connsiteX126" fmla="*/ 95334 w 369275"/>
              <a:gd name="connsiteY126" fmla="*/ 477642 h 607851"/>
              <a:gd name="connsiteX127" fmla="*/ 80263 w 369275"/>
              <a:gd name="connsiteY127" fmla="*/ 468554 h 607851"/>
              <a:gd name="connsiteX128" fmla="*/ 89291 w 369275"/>
              <a:gd name="connsiteY128" fmla="*/ 453507 h 607851"/>
              <a:gd name="connsiteX129" fmla="*/ 240145 w 369275"/>
              <a:gd name="connsiteY129" fmla="*/ 415888 h 607851"/>
              <a:gd name="connsiteX130" fmla="*/ 238205 w 369275"/>
              <a:gd name="connsiteY130" fmla="*/ 407396 h 607851"/>
              <a:gd name="connsiteX131" fmla="*/ 240965 w 369275"/>
              <a:gd name="connsiteY131" fmla="*/ 392051 h 607851"/>
              <a:gd name="connsiteX132" fmla="*/ 245069 w 369275"/>
              <a:gd name="connsiteY132" fmla="*/ 377674 h 607851"/>
              <a:gd name="connsiteX133" fmla="*/ 250216 w 369275"/>
              <a:gd name="connsiteY133" fmla="*/ 364265 h 607851"/>
              <a:gd name="connsiteX134" fmla="*/ 256185 w 369275"/>
              <a:gd name="connsiteY134" fmla="*/ 351751 h 607851"/>
              <a:gd name="connsiteX135" fmla="*/ 262900 w 369275"/>
              <a:gd name="connsiteY135" fmla="*/ 340205 h 607851"/>
              <a:gd name="connsiteX136" fmla="*/ 270062 w 369275"/>
              <a:gd name="connsiteY136" fmla="*/ 329403 h 607851"/>
              <a:gd name="connsiteX137" fmla="*/ 277522 w 369275"/>
              <a:gd name="connsiteY137" fmla="*/ 319347 h 607851"/>
              <a:gd name="connsiteX138" fmla="*/ 285058 w 369275"/>
              <a:gd name="connsiteY138" fmla="*/ 309812 h 607851"/>
              <a:gd name="connsiteX139" fmla="*/ 292593 w 369275"/>
              <a:gd name="connsiteY139" fmla="*/ 300724 h 607851"/>
              <a:gd name="connsiteX140" fmla="*/ 299531 w 369275"/>
              <a:gd name="connsiteY140" fmla="*/ 292530 h 607851"/>
              <a:gd name="connsiteX141" fmla="*/ 303038 w 369275"/>
              <a:gd name="connsiteY141" fmla="*/ 288284 h 607851"/>
              <a:gd name="connsiteX142" fmla="*/ 309827 w 369275"/>
              <a:gd name="connsiteY142" fmla="*/ 279941 h 607851"/>
              <a:gd name="connsiteX143" fmla="*/ 316168 w 369275"/>
              <a:gd name="connsiteY143" fmla="*/ 271821 h 607851"/>
              <a:gd name="connsiteX144" fmla="*/ 321838 w 369275"/>
              <a:gd name="connsiteY144" fmla="*/ 263776 h 607851"/>
              <a:gd name="connsiteX145" fmla="*/ 326837 w 369275"/>
              <a:gd name="connsiteY145" fmla="*/ 255731 h 607851"/>
              <a:gd name="connsiteX146" fmla="*/ 331090 w 369275"/>
              <a:gd name="connsiteY146" fmla="*/ 247686 h 607851"/>
              <a:gd name="connsiteX147" fmla="*/ 334596 w 369275"/>
              <a:gd name="connsiteY147" fmla="*/ 239492 h 607851"/>
              <a:gd name="connsiteX148" fmla="*/ 315721 w 369275"/>
              <a:gd name="connsiteY148" fmla="*/ 93115 h 607851"/>
              <a:gd name="connsiteX149" fmla="*/ 184638 w 369275"/>
              <a:gd name="connsiteY149" fmla="*/ 24806 h 607851"/>
              <a:gd name="connsiteX150" fmla="*/ 53554 w 369275"/>
              <a:gd name="connsiteY150" fmla="*/ 93115 h 607851"/>
              <a:gd name="connsiteX151" fmla="*/ 34679 w 369275"/>
              <a:gd name="connsiteY151" fmla="*/ 239492 h 607851"/>
              <a:gd name="connsiteX152" fmla="*/ 37066 w 369275"/>
              <a:gd name="connsiteY152" fmla="*/ 245302 h 607851"/>
              <a:gd name="connsiteX153" fmla="*/ 39827 w 369275"/>
              <a:gd name="connsiteY153" fmla="*/ 251038 h 607851"/>
              <a:gd name="connsiteX154" fmla="*/ 43035 w 369275"/>
              <a:gd name="connsiteY154" fmla="*/ 256699 h 607851"/>
              <a:gd name="connsiteX155" fmla="*/ 46541 w 369275"/>
              <a:gd name="connsiteY155" fmla="*/ 262361 h 607851"/>
              <a:gd name="connsiteX156" fmla="*/ 50421 w 369275"/>
              <a:gd name="connsiteY156" fmla="*/ 268096 h 607851"/>
              <a:gd name="connsiteX157" fmla="*/ 52957 w 369275"/>
              <a:gd name="connsiteY157" fmla="*/ 271598 h 607851"/>
              <a:gd name="connsiteX158" fmla="*/ 57359 w 369275"/>
              <a:gd name="connsiteY158" fmla="*/ 277333 h 607851"/>
              <a:gd name="connsiteX159" fmla="*/ 61985 w 369275"/>
              <a:gd name="connsiteY159" fmla="*/ 283144 h 607851"/>
              <a:gd name="connsiteX160" fmla="*/ 66909 w 369275"/>
              <a:gd name="connsiteY160" fmla="*/ 289103 h 607851"/>
              <a:gd name="connsiteX161" fmla="*/ 72579 w 369275"/>
              <a:gd name="connsiteY161" fmla="*/ 295882 h 607851"/>
              <a:gd name="connsiteX162" fmla="*/ 78547 w 369275"/>
              <a:gd name="connsiteY162" fmla="*/ 302959 h 607851"/>
              <a:gd name="connsiteX163" fmla="*/ 83844 w 369275"/>
              <a:gd name="connsiteY163" fmla="*/ 309365 h 607851"/>
              <a:gd name="connsiteX164" fmla="*/ 89216 w 369275"/>
              <a:gd name="connsiteY164" fmla="*/ 315995 h 607851"/>
              <a:gd name="connsiteX165" fmla="*/ 94513 w 369275"/>
              <a:gd name="connsiteY165" fmla="*/ 322922 h 607851"/>
              <a:gd name="connsiteX166" fmla="*/ 99736 w 369275"/>
              <a:gd name="connsiteY166" fmla="*/ 330223 h 607851"/>
              <a:gd name="connsiteX167" fmla="*/ 104883 w 369275"/>
              <a:gd name="connsiteY167" fmla="*/ 337821 h 607851"/>
              <a:gd name="connsiteX168" fmla="*/ 107868 w 369275"/>
              <a:gd name="connsiteY168" fmla="*/ 342737 h 607851"/>
              <a:gd name="connsiteX169" fmla="*/ 112642 w 369275"/>
              <a:gd name="connsiteY169" fmla="*/ 350931 h 607851"/>
              <a:gd name="connsiteX170" fmla="*/ 116970 w 369275"/>
              <a:gd name="connsiteY170" fmla="*/ 359572 h 607851"/>
              <a:gd name="connsiteX171" fmla="*/ 120998 w 369275"/>
              <a:gd name="connsiteY171" fmla="*/ 368735 h 607851"/>
              <a:gd name="connsiteX172" fmla="*/ 124505 w 369275"/>
              <a:gd name="connsiteY172" fmla="*/ 378344 h 607851"/>
              <a:gd name="connsiteX173" fmla="*/ 127415 w 369275"/>
              <a:gd name="connsiteY173" fmla="*/ 388401 h 607851"/>
              <a:gd name="connsiteX174" fmla="*/ 118462 w 369275"/>
              <a:gd name="connsiteY174" fmla="*/ 403523 h 607851"/>
              <a:gd name="connsiteX175" fmla="*/ 103391 w 369275"/>
              <a:gd name="connsiteY175" fmla="*/ 394584 h 607851"/>
              <a:gd name="connsiteX176" fmla="*/ 11402 w 369275"/>
              <a:gd name="connsiteY176" fmla="*/ 248058 h 607851"/>
              <a:gd name="connsiteX177" fmla="*/ 33187 w 369275"/>
              <a:gd name="connsiteY177" fmla="*/ 78887 h 607851"/>
              <a:gd name="connsiteX178" fmla="*/ 184638 w 369275"/>
              <a:gd name="connsiteY178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</a:cxnLst>
            <a:rect l="l" t="t" r="r" b="b"/>
            <a:pathLst>
              <a:path w="369275" h="607851">
                <a:moveTo>
                  <a:pt x="139276" y="570066"/>
                </a:moveTo>
                <a:cubicBezTo>
                  <a:pt x="144275" y="565371"/>
                  <a:pt x="152183" y="565744"/>
                  <a:pt x="156809" y="570811"/>
                </a:cubicBezTo>
                <a:cubicBezTo>
                  <a:pt x="171730" y="587133"/>
                  <a:pt x="197544" y="587133"/>
                  <a:pt x="212465" y="570811"/>
                </a:cubicBezTo>
                <a:cubicBezTo>
                  <a:pt x="217091" y="565744"/>
                  <a:pt x="224999" y="565371"/>
                  <a:pt x="229998" y="570066"/>
                </a:cubicBezTo>
                <a:cubicBezTo>
                  <a:pt x="235071" y="574687"/>
                  <a:pt x="235444" y="582512"/>
                  <a:pt x="230818" y="587580"/>
                </a:cubicBezTo>
                <a:cubicBezTo>
                  <a:pt x="218956" y="600473"/>
                  <a:pt x="202170" y="607851"/>
                  <a:pt x="184637" y="607851"/>
                </a:cubicBezTo>
                <a:cubicBezTo>
                  <a:pt x="167105" y="607851"/>
                  <a:pt x="150318" y="600473"/>
                  <a:pt x="138456" y="587580"/>
                </a:cubicBezTo>
                <a:cubicBezTo>
                  <a:pt x="133830" y="582512"/>
                  <a:pt x="134203" y="574687"/>
                  <a:pt x="139276" y="570066"/>
                </a:cubicBezTo>
                <a:close/>
                <a:moveTo>
                  <a:pt x="273919" y="497785"/>
                </a:moveTo>
                <a:cubicBezTo>
                  <a:pt x="280558" y="496146"/>
                  <a:pt x="287345" y="500169"/>
                  <a:pt x="288986" y="506874"/>
                </a:cubicBezTo>
                <a:cubicBezTo>
                  <a:pt x="290627" y="513505"/>
                  <a:pt x="286599" y="520210"/>
                  <a:pt x="279961" y="521849"/>
                </a:cubicBezTo>
                <a:cubicBezTo>
                  <a:pt x="218426" y="537271"/>
                  <a:pt x="156891" y="552619"/>
                  <a:pt x="95356" y="567966"/>
                </a:cubicBezTo>
                <a:cubicBezTo>
                  <a:pt x="88717" y="569605"/>
                  <a:pt x="81930" y="565582"/>
                  <a:pt x="80289" y="558951"/>
                </a:cubicBezTo>
                <a:cubicBezTo>
                  <a:pt x="78648" y="552321"/>
                  <a:pt x="82676" y="545541"/>
                  <a:pt x="89314" y="543902"/>
                </a:cubicBezTo>
                <a:cubicBezTo>
                  <a:pt x="150849" y="528554"/>
                  <a:pt x="212384" y="513207"/>
                  <a:pt x="273919" y="497785"/>
                </a:cubicBezTo>
                <a:close/>
                <a:moveTo>
                  <a:pt x="273919" y="452696"/>
                </a:moveTo>
                <a:cubicBezTo>
                  <a:pt x="280558" y="450984"/>
                  <a:pt x="287345" y="455003"/>
                  <a:pt x="288986" y="461701"/>
                </a:cubicBezTo>
                <a:cubicBezTo>
                  <a:pt x="290627" y="468325"/>
                  <a:pt x="286599" y="475024"/>
                  <a:pt x="279961" y="476736"/>
                </a:cubicBezTo>
                <a:cubicBezTo>
                  <a:pt x="218426" y="492067"/>
                  <a:pt x="156891" y="507399"/>
                  <a:pt x="95356" y="522731"/>
                </a:cubicBezTo>
                <a:cubicBezTo>
                  <a:pt x="88717" y="524443"/>
                  <a:pt x="81930" y="520350"/>
                  <a:pt x="80289" y="513726"/>
                </a:cubicBezTo>
                <a:cubicBezTo>
                  <a:pt x="78648" y="507102"/>
                  <a:pt x="82676" y="500403"/>
                  <a:pt x="89314" y="498691"/>
                </a:cubicBezTo>
                <a:cubicBezTo>
                  <a:pt x="150849" y="483360"/>
                  <a:pt x="212384" y="468028"/>
                  <a:pt x="273919" y="452696"/>
                </a:cubicBezTo>
                <a:close/>
                <a:moveTo>
                  <a:pt x="184673" y="227009"/>
                </a:moveTo>
                <a:cubicBezTo>
                  <a:pt x="189222" y="227009"/>
                  <a:pt x="193698" y="227158"/>
                  <a:pt x="198173" y="227456"/>
                </a:cubicBezTo>
                <a:cubicBezTo>
                  <a:pt x="202723" y="227829"/>
                  <a:pt x="207273" y="228276"/>
                  <a:pt x="211748" y="228947"/>
                </a:cubicBezTo>
                <a:cubicBezTo>
                  <a:pt x="216223" y="229617"/>
                  <a:pt x="220773" y="230437"/>
                  <a:pt x="225248" y="231406"/>
                </a:cubicBezTo>
                <a:cubicBezTo>
                  <a:pt x="229723" y="232449"/>
                  <a:pt x="234199" y="233567"/>
                  <a:pt x="238674" y="234908"/>
                </a:cubicBezTo>
                <a:cubicBezTo>
                  <a:pt x="248370" y="237740"/>
                  <a:pt x="250757" y="250408"/>
                  <a:pt x="242776" y="256593"/>
                </a:cubicBezTo>
                <a:cubicBezTo>
                  <a:pt x="242403" y="256891"/>
                  <a:pt x="242030" y="257190"/>
                  <a:pt x="241657" y="257562"/>
                </a:cubicBezTo>
                <a:cubicBezTo>
                  <a:pt x="241284" y="257935"/>
                  <a:pt x="240837" y="258307"/>
                  <a:pt x="240464" y="258680"/>
                </a:cubicBezTo>
                <a:cubicBezTo>
                  <a:pt x="240091" y="259127"/>
                  <a:pt x="239644" y="259574"/>
                  <a:pt x="239271" y="260021"/>
                </a:cubicBezTo>
                <a:cubicBezTo>
                  <a:pt x="238823" y="260543"/>
                  <a:pt x="238450" y="261065"/>
                  <a:pt x="238003" y="261586"/>
                </a:cubicBezTo>
                <a:cubicBezTo>
                  <a:pt x="237555" y="262182"/>
                  <a:pt x="237182" y="262779"/>
                  <a:pt x="236735" y="263449"/>
                </a:cubicBezTo>
                <a:cubicBezTo>
                  <a:pt x="236287" y="264120"/>
                  <a:pt x="235914" y="264791"/>
                  <a:pt x="235467" y="265461"/>
                </a:cubicBezTo>
                <a:cubicBezTo>
                  <a:pt x="235019" y="266206"/>
                  <a:pt x="234646" y="266952"/>
                  <a:pt x="234199" y="267697"/>
                </a:cubicBezTo>
                <a:cubicBezTo>
                  <a:pt x="233826" y="268442"/>
                  <a:pt x="233453" y="269187"/>
                  <a:pt x="233080" y="269932"/>
                </a:cubicBezTo>
                <a:cubicBezTo>
                  <a:pt x="232632" y="270827"/>
                  <a:pt x="232259" y="271721"/>
                  <a:pt x="231812" y="272615"/>
                </a:cubicBezTo>
                <a:cubicBezTo>
                  <a:pt x="231439" y="273584"/>
                  <a:pt x="230991" y="274553"/>
                  <a:pt x="230618" y="275521"/>
                </a:cubicBezTo>
                <a:cubicBezTo>
                  <a:pt x="230171" y="276565"/>
                  <a:pt x="229798" y="277608"/>
                  <a:pt x="229425" y="278726"/>
                </a:cubicBezTo>
                <a:cubicBezTo>
                  <a:pt x="228978" y="279844"/>
                  <a:pt x="228605" y="280961"/>
                  <a:pt x="228232" y="282079"/>
                </a:cubicBezTo>
                <a:cubicBezTo>
                  <a:pt x="227859" y="283271"/>
                  <a:pt x="227486" y="284464"/>
                  <a:pt x="227113" y="285656"/>
                </a:cubicBezTo>
                <a:cubicBezTo>
                  <a:pt x="226740" y="286923"/>
                  <a:pt x="226367" y="288190"/>
                  <a:pt x="225994" y="289457"/>
                </a:cubicBezTo>
                <a:cubicBezTo>
                  <a:pt x="225621" y="290798"/>
                  <a:pt x="225248" y="292214"/>
                  <a:pt x="224950" y="293555"/>
                </a:cubicBezTo>
                <a:cubicBezTo>
                  <a:pt x="224577" y="294971"/>
                  <a:pt x="224204" y="296387"/>
                  <a:pt x="223906" y="297803"/>
                </a:cubicBezTo>
                <a:cubicBezTo>
                  <a:pt x="223533" y="299293"/>
                  <a:pt x="223234" y="300784"/>
                  <a:pt x="222936" y="302274"/>
                </a:cubicBezTo>
                <a:cubicBezTo>
                  <a:pt x="222265" y="305478"/>
                  <a:pt x="221593" y="308608"/>
                  <a:pt x="221071" y="311813"/>
                </a:cubicBezTo>
                <a:cubicBezTo>
                  <a:pt x="220475" y="315315"/>
                  <a:pt x="219878" y="318817"/>
                  <a:pt x="219430" y="322245"/>
                </a:cubicBezTo>
                <a:cubicBezTo>
                  <a:pt x="218983" y="325152"/>
                  <a:pt x="218610" y="328058"/>
                  <a:pt x="218237" y="330964"/>
                </a:cubicBezTo>
                <a:cubicBezTo>
                  <a:pt x="217789" y="334914"/>
                  <a:pt x="217342" y="338938"/>
                  <a:pt x="216969" y="342887"/>
                </a:cubicBezTo>
                <a:cubicBezTo>
                  <a:pt x="216521" y="347135"/>
                  <a:pt x="216148" y="351383"/>
                  <a:pt x="215776" y="355630"/>
                </a:cubicBezTo>
                <a:cubicBezTo>
                  <a:pt x="215477" y="360101"/>
                  <a:pt x="215179" y="364647"/>
                  <a:pt x="214880" y="369193"/>
                </a:cubicBezTo>
                <a:cubicBezTo>
                  <a:pt x="214508" y="376049"/>
                  <a:pt x="208615" y="381265"/>
                  <a:pt x="201753" y="380818"/>
                </a:cubicBezTo>
                <a:cubicBezTo>
                  <a:pt x="194891" y="380445"/>
                  <a:pt x="189670" y="374558"/>
                  <a:pt x="190117" y="367702"/>
                </a:cubicBezTo>
                <a:cubicBezTo>
                  <a:pt x="190490" y="361517"/>
                  <a:pt x="190863" y="355332"/>
                  <a:pt x="191385" y="349221"/>
                </a:cubicBezTo>
                <a:cubicBezTo>
                  <a:pt x="191684" y="346241"/>
                  <a:pt x="191908" y="343334"/>
                  <a:pt x="192206" y="340428"/>
                </a:cubicBezTo>
                <a:cubicBezTo>
                  <a:pt x="192504" y="337596"/>
                  <a:pt x="192803" y="334839"/>
                  <a:pt x="193101" y="332007"/>
                </a:cubicBezTo>
                <a:cubicBezTo>
                  <a:pt x="193399" y="329325"/>
                  <a:pt x="193772" y="326642"/>
                  <a:pt x="194071" y="323959"/>
                </a:cubicBezTo>
                <a:cubicBezTo>
                  <a:pt x="194294" y="322171"/>
                  <a:pt x="194593" y="320457"/>
                  <a:pt x="194816" y="318743"/>
                </a:cubicBezTo>
                <a:cubicBezTo>
                  <a:pt x="195189" y="316209"/>
                  <a:pt x="195562" y="313750"/>
                  <a:pt x="196010" y="311216"/>
                </a:cubicBezTo>
                <a:cubicBezTo>
                  <a:pt x="196383" y="308832"/>
                  <a:pt x="196756" y="306447"/>
                  <a:pt x="197203" y="303988"/>
                </a:cubicBezTo>
                <a:cubicBezTo>
                  <a:pt x="197651" y="301752"/>
                  <a:pt x="198098" y="299442"/>
                  <a:pt x="198620" y="297132"/>
                </a:cubicBezTo>
                <a:cubicBezTo>
                  <a:pt x="199068" y="294971"/>
                  <a:pt x="199515" y="292810"/>
                  <a:pt x="200038" y="290574"/>
                </a:cubicBezTo>
                <a:cubicBezTo>
                  <a:pt x="200560" y="288488"/>
                  <a:pt x="201082" y="286476"/>
                  <a:pt x="201604" y="284389"/>
                </a:cubicBezTo>
                <a:cubicBezTo>
                  <a:pt x="202126" y="282377"/>
                  <a:pt x="202723" y="280440"/>
                  <a:pt x="203319" y="278502"/>
                </a:cubicBezTo>
                <a:cubicBezTo>
                  <a:pt x="203916" y="276565"/>
                  <a:pt x="204513" y="274702"/>
                  <a:pt x="205110" y="272839"/>
                </a:cubicBezTo>
                <a:cubicBezTo>
                  <a:pt x="205706" y="271125"/>
                  <a:pt x="206378" y="269336"/>
                  <a:pt x="207049" y="267548"/>
                </a:cubicBezTo>
                <a:cubicBezTo>
                  <a:pt x="207720" y="265908"/>
                  <a:pt x="208391" y="264269"/>
                  <a:pt x="209137" y="262629"/>
                </a:cubicBezTo>
                <a:cubicBezTo>
                  <a:pt x="209809" y="260990"/>
                  <a:pt x="210554" y="259425"/>
                  <a:pt x="211300" y="257935"/>
                </a:cubicBezTo>
                <a:cubicBezTo>
                  <a:pt x="211673" y="257190"/>
                  <a:pt x="212046" y="256519"/>
                  <a:pt x="212419" y="255848"/>
                </a:cubicBezTo>
                <a:cubicBezTo>
                  <a:pt x="212643" y="255401"/>
                  <a:pt x="212941" y="254879"/>
                  <a:pt x="213240" y="254358"/>
                </a:cubicBezTo>
                <a:cubicBezTo>
                  <a:pt x="211524" y="254060"/>
                  <a:pt x="209809" y="253762"/>
                  <a:pt x="208093" y="253538"/>
                </a:cubicBezTo>
                <a:cubicBezTo>
                  <a:pt x="204214" y="252942"/>
                  <a:pt x="200336" y="252495"/>
                  <a:pt x="196383" y="252197"/>
                </a:cubicBezTo>
                <a:cubicBezTo>
                  <a:pt x="192504" y="251973"/>
                  <a:pt x="188551" y="251824"/>
                  <a:pt x="184673" y="251824"/>
                </a:cubicBezTo>
                <a:cubicBezTo>
                  <a:pt x="180794" y="251824"/>
                  <a:pt x="176841" y="251899"/>
                  <a:pt x="172962" y="252197"/>
                </a:cubicBezTo>
                <a:cubicBezTo>
                  <a:pt x="169009" y="252495"/>
                  <a:pt x="165131" y="252942"/>
                  <a:pt x="161252" y="253538"/>
                </a:cubicBezTo>
                <a:cubicBezTo>
                  <a:pt x="159537" y="253762"/>
                  <a:pt x="157821" y="254060"/>
                  <a:pt x="156106" y="254358"/>
                </a:cubicBezTo>
                <a:cubicBezTo>
                  <a:pt x="156404" y="254879"/>
                  <a:pt x="156702" y="255401"/>
                  <a:pt x="157001" y="255848"/>
                </a:cubicBezTo>
                <a:cubicBezTo>
                  <a:pt x="157299" y="256519"/>
                  <a:pt x="157672" y="257190"/>
                  <a:pt x="158045" y="257935"/>
                </a:cubicBezTo>
                <a:cubicBezTo>
                  <a:pt x="158791" y="259425"/>
                  <a:pt x="159537" y="260990"/>
                  <a:pt x="160208" y="262629"/>
                </a:cubicBezTo>
                <a:cubicBezTo>
                  <a:pt x="160954" y="264269"/>
                  <a:pt x="161625" y="265908"/>
                  <a:pt x="162296" y="267548"/>
                </a:cubicBezTo>
                <a:cubicBezTo>
                  <a:pt x="162968" y="269336"/>
                  <a:pt x="163639" y="271125"/>
                  <a:pt x="164236" y="272839"/>
                </a:cubicBezTo>
                <a:cubicBezTo>
                  <a:pt x="164832" y="274702"/>
                  <a:pt x="165429" y="276565"/>
                  <a:pt x="166026" y="278502"/>
                </a:cubicBezTo>
                <a:cubicBezTo>
                  <a:pt x="166622" y="280440"/>
                  <a:pt x="167219" y="282377"/>
                  <a:pt x="167741" y="284389"/>
                </a:cubicBezTo>
                <a:cubicBezTo>
                  <a:pt x="168263" y="286476"/>
                  <a:pt x="168785" y="288488"/>
                  <a:pt x="169308" y="290574"/>
                </a:cubicBezTo>
                <a:cubicBezTo>
                  <a:pt x="169830" y="292810"/>
                  <a:pt x="170277" y="294971"/>
                  <a:pt x="170725" y="297132"/>
                </a:cubicBezTo>
                <a:cubicBezTo>
                  <a:pt x="171247" y="299442"/>
                  <a:pt x="171694" y="301752"/>
                  <a:pt x="172142" y="303988"/>
                </a:cubicBezTo>
                <a:cubicBezTo>
                  <a:pt x="172589" y="306447"/>
                  <a:pt x="172962" y="308832"/>
                  <a:pt x="173410" y="311216"/>
                </a:cubicBezTo>
                <a:cubicBezTo>
                  <a:pt x="173783" y="313750"/>
                  <a:pt x="174156" y="316209"/>
                  <a:pt x="174529" y="318743"/>
                </a:cubicBezTo>
                <a:cubicBezTo>
                  <a:pt x="175200" y="323140"/>
                  <a:pt x="175722" y="327611"/>
                  <a:pt x="176244" y="332007"/>
                </a:cubicBezTo>
                <a:cubicBezTo>
                  <a:pt x="176915" y="337745"/>
                  <a:pt x="177438" y="343483"/>
                  <a:pt x="177960" y="349221"/>
                </a:cubicBezTo>
                <a:cubicBezTo>
                  <a:pt x="178482" y="355332"/>
                  <a:pt x="178929" y="361517"/>
                  <a:pt x="179228" y="367702"/>
                </a:cubicBezTo>
                <a:cubicBezTo>
                  <a:pt x="179675" y="374558"/>
                  <a:pt x="174454" y="380445"/>
                  <a:pt x="167592" y="380818"/>
                </a:cubicBezTo>
                <a:cubicBezTo>
                  <a:pt x="160730" y="381265"/>
                  <a:pt x="154838" y="376049"/>
                  <a:pt x="154465" y="369193"/>
                </a:cubicBezTo>
                <a:cubicBezTo>
                  <a:pt x="154166" y="364647"/>
                  <a:pt x="153868" y="360101"/>
                  <a:pt x="153570" y="355630"/>
                </a:cubicBezTo>
                <a:cubicBezTo>
                  <a:pt x="153197" y="351383"/>
                  <a:pt x="152824" y="347135"/>
                  <a:pt x="152451" y="342887"/>
                </a:cubicBezTo>
                <a:cubicBezTo>
                  <a:pt x="152003" y="338938"/>
                  <a:pt x="151556" y="334914"/>
                  <a:pt x="151108" y="330964"/>
                </a:cubicBezTo>
                <a:cubicBezTo>
                  <a:pt x="150735" y="328058"/>
                  <a:pt x="150362" y="325152"/>
                  <a:pt x="149915" y="322245"/>
                </a:cubicBezTo>
                <a:cubicBezTo>
                  <a:pt x="149467" y="318817"/>
                  <a:pt x="148871" y="315315"/>
                  <a:pt x="148274" y="311813"/>
                </a:cubicBezTo>
                <a:cubicBezTo>
                  <a:pt x="147752" y="308608"/>
                  <a:pt x="147080" y="305404"/>
                  <a:pt x="146409" y="302274"/>
                </a:cubicBezTo>
                <a:cubicBezTo>
                  <a:pt x="145812" y="299368"/>
                  <a:pt x="145141" y="296387"/>
                  <a:pt x="144395" y="293555"/>
                </a:cubicBezTo>
                <a:cubicBezTo>
                  <a:pt x="143799" y="290872"/>
                  <a:pt x="143053" y="288264"/>
                  <a:pt x="142232" y="285656"/>
                </a:cubicBezTo>
                <a:cubicBezTo>
                  <a:pt x="141859" y="284464"/>
                  <a:pt x="141486" y="283271"/>
                  <a:pt x="141113" y="282079"/>
                </a:cubicBezTo>
                <a:cubicBezTo>
                  <a:pt x="140741" y="280961"/>
                  <a:pt x="140368" y="279844"/>
                  <a:pt x="139920" y="278726"/>
                </a:cubicBezTo>
                <a:cubicBezTo>
                  <a:pt x="139547" y="277608"/>
                  <a:pt x="139174" y="276565"/>
                  <a:pt x="138727" y="275521"/>
                </a:cubicBezTo>
                <a:cubicBezTo>
                  <a:pt x="138354" y="274553"/>
                  <a:pt x="137906" y="273584"/>
                  <a:pt x="137533" y="272615"/>
                </a:cubicBezTo>
                <a:cubicBezTo>
                  <a:pt x="137086" y="271721"/>
                  <a:pt x="136713" y="270827"/>
                  <a:pt x="136265" y="269932"/>
                </a:cubicBezTo>
                <a:cubicBezTo>
                  <a:pt x="135892" y="269187"/>
                  <a:pt x="135519" y="268442"/>
                  <a:pt x="135146" y="267697"/>
                </a:cubicBezTo>
                <a:cubicBezTo>
                  <a:pt x="134699" y="266952"/>
                  <a:pt x="134326" y="266206"/>
                  <a:pt x="133878" y="265461"/>
                </a:cubicBezTo>
                <a:cubicBezTo>
                  <a:pt x="133431" y="264791"/>
                  <a:pt x="133058" y="264120"/>
                  <a:pt x="132611" y="263449"/>
                </a:cubicBezTo>
                <a:cubicBezTo>
                  <a:pt x="132163" y="262779"/>
                  <a:pt x="131790" y="262182"/>
                  <a:pt x="131343" y="261586"/>
                </a:cubicBezTo>
                <a:cubicBezTo>
                  <a:pt x="130895" y="261065"/>
                  <a:pt x="130522" y="260543"/>
                  <a:pt x="130075" y="260021"/>
                </a:cubicBezTo>
                <a:cubicBezTo>
                  <a:pt x="129702" y="259574"/>
                  <a:pt x="129254" y="259127"/>
                  <a:pt x="128881" y="258680"/>
                </a:cubicBezTo>
                <a:cubicBezTo>
                  <a:pt x="128508" y="258307"/>
                  <a:pt x="128061" y="257935"/>
                  <a:pt x="127688" y="257562"/>
                </a:cubicBezTo>
                <a:cubicBezTo>
                  <a:pt x="127315" y="257190"/>
                  <a:pt x="126942" y="256891"/>
                  <a:pt x="126569" y="256593"/>
                </a:cubicBezTo>
                <a:cubicBezTo>
                  <a:pt x="118588" y="250408"/>
                  <a:pt x="120975" y="237740"/>
                  <a:pt x="130671" y="234908"/>
                </a:cubicBezTo>
                <a:cubicBezTo>
                  <a:pt x="135146" y="233567"/>
                  <a:pt x="139622" y="232449"/>
                  <a:pt x="144097" y="231406"/>
                </a:cubicBezTo>
                <a:cubicBezTo>
                  <a:pt x="148572" y="230437"/>
                  <a:pt x="153122" y="229617"/>
                  <a:pt x="157597" y="228947"/>
                </a:cubicBezTo>
                <a:cubicBezTo>
                  <a:pt x="162147" y="228276"/>
                  <a:pt x="166622" y="227829"/>
                  <a:pt x="171172" y="227456"/>
                </a:cubicBezTo>
                <a:cubicBezTo>
                  <a:pt x="175647" y="227158"/>
                  <a:pt x="180123" y="227009"/>
                  <a:pt x="184673" y="227009"/>
                </a:cubicBezTo>
                <a:close/>
                <a:moveTo>
                  <a:pt x="184638" y="0"/>
                </a:moveTo>
                <a:cubicBezTo>
                  <a:pt x="244994" y="0"/>
                  <a:pt x="301546" y="29424"/>
                  <a:pt x="336088" y="78887"/>
                </a:cubicBezTo>
                <a:cubicBezTo>
                  <a:pt x="370631" y="128350"/>
                  <a:pt x="378763" y="191444"/>
                  <a:pt x="357873" y="248058"/>
                </a:cubicBezTo>
                <a:cubicBezTo>
                  <a:pt x="336461" y="306087"/>
                  <a:pt x="272822" y="336703"/>
                  <a:pt x="262900" y="410227"/>
                </a:cubicBezTo>
                <a:cubicBezTo>
                  <a:pt x="266555" y="409259"/>
                  <a:pt x="270286" y="408365"/>
                  <a:pt x="273941" y="407471"/>
                </a:cubicBezTo>
                <a:cubicBezTo>
                  <a:pt x="280581" y="405757"/>
                  <a:pt x="287370" y="409855"/>
                  <a:pt x="289012" y="416484"/>
                </a:cubicBezTo>
                <a:cubicBezTo>
                  <a:pt x="290653" y="423114"/>
                  <a:pt x="286624" y="429893"/>
                  <a:pt x="279984" y="431532"/>
                </a:cubicBezTo>
                <a:cubicBezTo>
                  <a:pt x="218434" y="446877"/>
                  <a:pt x="156884" y="462222"/>
                  <a:pt x="95334" y="477642"/>
                </a:cubicBezTo>
                <a:cubicBezTo>
                  <a:pt x="88694" y="479281"/>
                  <a:pt x="81905" y="475258"/>
                  <a:pt x="80263" y="468554"/>
                </a:cubicBezTo>
                <a:cubicBezTo>
                  <a:pt x="78622" y="461924"/>
                  <a:pt x="82651" y="455220"/>
                  <a:pt x="89291" y="453507"/>
                </a:cubicBezTo>
                <a:cubicBezTo>
                  <a:pt x="139575" y="440992"/>
                  <a:pt x="189860" y="428403"/>
                  <a:pt x="240145" y="415888"/>
                </a:cubicBezTo>
                <a:cubicBezTo>
                  <a:pt x="238354" y="413132"/>
                  <a:pt x="237757" y="410599"/>
                  <a:pt x="238205" y="407396"/>
                </a:cubicBezTo>
                <a:cubicBezTo>
                  <a:pt x="238876" y="402182"/>
                  <a:pt x="239772" y="397116"/>
                  <a:pt x="240965" y="392051"/>
                </a:cubicBezTo>
                <a:cubicBezTo>
                  <a:pt x="242084" y="387134"/>
                  <a:pt x="243427" y="382367"/>
                  <a:pt x="245069" y="377674"/>
                </a:cubicBezTo>
                <a:cubicBezTo>
                  <a:pt x="246561" y="373130"/>
                  <a:pt x="248277" y="368660"/>
                  <a:pt x="250216" y="364265"/>
                </a:cubicBezTo>
                <a:cubicBezTo>
                  <a:pt x="252007" y="360019"/>
                  <a:pt x="254021" y="355848"/>
                  <a:pt x="256185" y="351751"/>
                </a:cubicBezTo>
                <a:cubicBezTo>
                  <a:pt x="258274" y="347877"/>
                  <a:pt x="260587" y="344004"/>
                  <a:pt x="262900" y="340205"/>
                </a:cubicBezTo>
                <a:cubicBezTo>
                  <a:pt x="265212" y="336554"/>
                  <a:pt x="267600" y="332979"/>
                  <a:pt x="270062" y="329403"/>
                </a:cubicBezTo>
                <a:cubicBezTo>
                  <a:pt x="272449" y="325977"/>
                  <a:pt x="274986" y="322624"/>
                  <a:pt x="277522" y="319347"/>
                </a:cubicBezTo>
                <a:cubicBezTo>
                  <a:pt x="279984" y="316069"/>
                  <a:pt x="282521" y="312941"/>
                  <a:pt x="285058" y="309812"/>
                </a:cubicBezTo>
                <a:cubicBezTo>
                  <a:pt x="287594" y="306758"/>
                  <a:pt x="290056" y="303704"/>
                  <a:pt x="292593" y="300724"/>
                </a:cubicBezTo>
                <a:cubicBezTo>
                  <a:pt x="294906" y="297968"/>
                  <a:pt x="297218" y="295211"/>
                  <a:pt x="299531" y="292530"/>
                </a:cubicBezTo>
                <a:cubicBezTo>
                  <a:pt x="300725" y="291114"/>
                  <a:pt x="301919" y="289699"/>
                  <a:pt x="303038" y="288284"/>
                </a:cubicBezTo>
                <a:cubicBezTo>
                  <a:pt x="305351" y="285528"/>
                  <a:pt x="307663" y="282771"/>
                  <a:pt x="309827" y="279941"/>
                </a:cubicBezTo>
                <a:cubicBezTo>
                  <a:pt x="311990" y="277259"/>
                  <a:pt x="314079" y="274577"/>
                  <a:pt x="316168" y="271821"/>
                </a:cubicBezTo>
                <a:cubicBezTo>
                  <a:pt x="318108" y="269214"/>
                  <a:pt x="320048" y="266532"/>
                  <a:pt x="321838" y="263776"/>
                </a:cubicBezTo>
                <a:cubicBezTo>
                  <a:pt x="323554" y="261169"/>
                  <a:pt x="325270" y="258487"/>
                  <a:pt x="326837" y="255731"/>
                </a:cubicBezTo>
                <a:cubicBezTo>
                  <a:pt x="328329" y="253124"/>
                  <a:pt x="329747" y="250442"/>
                  <a:pt x="331090" y="247686"/>
                </a:cubicBezTo>
                <a:cubicBezTo>
                  <a:pt x="332358" y="245004"/>
                  <a:pt x="333552" y="242248"/>
                  <a:pt x="334596" y="239492"/>
                </a:cubicBezTo>
                <a:cubicBezTo>
                  <a:pt x="352651" y="190550"/>
                  <a:pt x="345563" y="135873"/>
                  <a:pt x="315721" y="93115"/>
                </a:cubicBezTo>
                <a:cubicBezTo>
                  <a:pt x="285804" y="50282"/>
                  <a:pt x="236862" y="24806"/>
                  <a:pt x="184638" y="24806"/>
                </a:cubicBezTo>
                <a:cubicBezTo>
                  <a:pt x="132413" y="24806"/>
                  <a:pt x="83471" y="50282"/>
                  <a:pt x="53554" y="93115"/>
                </a:cubicBezTo>
                <a:cubicBezTo>
                  <a:pt x="23712" y="135873"/>
                  <a:pt x="16624" y="190550"/>
                  <a:pt x="34679" y="239492"/>
                </a:cubicBezTo>
                <a:cubicBezTo>
                  <a:pt x="35425" y="241428"/>
                  <a:pt x="36246" y="243365"/>
                  <a:pt x="37066" y="245302"/>
                </a:cubicBezTo>
                <a:cubicBezTo>
                  <a:pt x="37962" y="247239"/>
                  <a:pt x="38857" y="249175"/>
                  <a:pt x="39827" y="251038"/>
                </a:cubicBezTo>
                <a:cubicBezTo>
                  <a:pt x="40871" y="252975"/>
                  <a:pt x="41916" y="254837"/>
                  <a:pt x="43035" y="256699"/>
                </a:cubicBezTo>
                <a:cubicBezTo>
                  <a:pt x="44154" y="258636"/>
                  <a:pt x="45273" y="260498"/>
                  <a:pt x="46541" y="262361"/>
                </a:cubicBezTo>
                <a:cubicBezTo>
                  <a:pt x="47810" y="264297"/>
                  <a:pt x="49078" y="266234"/>
                  <a:pt x="50421" y="268096"/>
                </a:cubicBezTo>
                <a:cubicBezTo>
                  <a:pt x="51241" y="269288"/>
                  <a:pt x="52062" y="270406"/>
                  <a:pt x="52957" y="271598"/>
                </a:cubicBezTo>
                <a:cubicBezTo>
                  <a:pt x="54375" y="273534"/>
                  <a:pt x="55867" y="275471"/>
                  <a:pt x="57359" y="277333"/>
                </a:cubicBezTo>
                <a:cubicBezTo>
                  <a:pt x="58851" y="279345"/>
                  <a:pt x="60418" y="281281"/>
                  <a:pt x="61985" y="283144"/>
                </a:cubicBezTo>
                <a:cubicBezTo>
                  <a:pt x="63626" y="285155"/>
                  <a:pt x="65267" y="287092"/>
                  <a:pt x="66909" y="289103"/>
                </a:cubicBezTo>
                <a:cubicBezTo>
                  <a:pt x="68774" y="291338"/>
                  <a:pt x="70714" y="293573"/>
                  <a:pt x="72579" y="295882"/>
                </a:cubicBezTo>
                <a:cubicBezTo>
                  <a:pt x="74593" y="298191"/>
                  <a:pt x="76608" y="300575"/>
                  <a:pt x="78547" y="302959"/>
                </a:cubicBezTo>
                <a:cubicBezTo>
                  <a:pt x="80338" y="305119"/>
                  <a:pt x="82128" y="307205"/>
                  <a:pt x="83844" y="309365"/>
                </a:cubicBezTo>
                <a:cubicBezTo>
                  <a:pt x="85635" y="311600"/>
                  <a:pt x="87425" y="313760"/>
                  <a:pt x="89216" y="315995"/>
                </a:cubicBezTo>
                <a:cubicBezTo>
                  <a:pt x="91007" y="318304"/>
                  <a:pt x="92797" y="320613"/>
                  <a:pt x="94513" y="322922"/>
                </a:cubicBezTo>
                <a:cubicBezTo>
                  <a:pt x="96304" y="325306"/>
                  <a:pt x="98020" y="327764"/>
                  <a:pt x="99736" y="330223"/>
                </a:cubicBezTo>
                <a:cubicBezTo>
                  <a:pt x="101526" y="332681"/>
                  <a:pt x="103167" y="335214"/>
                  <a:pt x="104883" y="337821"/>
                </a:cubicBezTo>
                <a:cubicBezTo>
                  <a:pt x="105928" y="339460"/>
                  <a:pt x="106898" y="341024"/>
                  <a:pt x="107868" y="342737"/>
                </a:cubicBezTo>
                <a:cubicBezTo>
                  <a:pt x="109509" y="345419"/>
                  <a:pt x="111076" y="348175"/>
                  <a:pt x="112642" y="350931"/>
                </a:cubicBezTo>
                <a:cubicBezTo>
                  <a:pt x="114135" y="353762"/>
                  <a:pt x="115627" y="356667"/>
                  <a:pt x="116970" y="359572"/>
                </a:cubicBezTo>
                <a:cubicBezTo>
                  <a:pt x="118387" y="362627"/>
                  <a:pt x="119730" y="365681"/>
                  <a:pt x="120998" y="368735"/>
                </a:cubicBezTo>
                <a:cubicBezTo>
                  <a:pt x="122267" y="371938"/>
                  <a:pt x="123386" y="375141"/>
                  <a:pt x="124505" y="378344"/>
                </a:cubicBezTo>
                <a:cubicBezTo>
                  <a:pt x="125549" y="381697"/>
                  <a:pt x="126519" y="385049"/>
                  <a:pt x="127415" y="388401"/>
                </a:cubicBezTo>
                <a:cubicBezTo>
                  <a:pt x="129131" y="395031"/>
                  <a:pt x="125102" y="401809"/>
                  <a:pt x="118462" y="403523"/>
                </a:cubicBezTo>
                <a:cubicBezTo>
                  <a:pt x="111822" y="405236"/>
                  <a:pt x="105033" y="401213"/>
                  <a:pt x="103391" y="394584"/>
                </a:cubicBezTo>
                <a:cubicBezTo>
                  <a:pt x="87276" y="332085"/>
                  <a:pt x="31247" y="301767"/>
                  <a:pt x="11402" y="248058"/>
                </a:cubicBezTo>
                <a:cubicBezTo>
                  <a:pt x="-9488" y="191444"/>
                  <a:pt x="-1356" y="128350"/>
                  <a:pt x="33187" y="78887"/>
                </a:cubicBezTo>
                <a:cubicBezTo>
                  <a:pt x="67729" y="29424"/>
                  <a:pt x="124281" y="0"/>
                  <a:pt x="184638" y="0"/>
                </a:cubicBezTo>
                <a:close/>
              </a:path>
            </a:pathLst>
          </a:custGeom>
          <a:solidFill>
            <a:srgbClr val="7188A8"/>
          </a:solidFill>
          <a:ln>
            <a:solidFill>
              <a:srgbClr val="7188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3" name="文本框1"/>
          <p:cNvSpPr txBox="1"/>
          <p:nvPr/>
        </p:nvSpPr>
        <p:spPr>
          <a:xfrm>
            <a:off x="8803913" y="39252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智能问答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58974D3-95B0-4736-8D93-DB2FE68E05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359" y="1945346"/>
            <a:ext cx="7136477" cy="395704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语义搜索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38" y="277297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884938" y="4020753"/>
            <a:ext cx="484300" cy="484300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18"/>
          <p:cNvSpPr/>
          <p:nvPr/>
        </p:nvSpPr>
        <p:spPr>
          <a:xfrm>
            <a:off x="8013482" y="4149831"/>
            <a:ext cx="227211" cy="226145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277297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290152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3822761" y="4020753"/>
            <a:ext cx="484300" cy="484300"/>
          </a:xfrm>
          <a:prstGeom prst="ellipse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3" name="椭圆 28"/>
          <p:cNvSpPr/>
          <p:nvPr/>
        </p:nvSpPr>
        <p:spPr>
          <a:xfrm>
            <a:off x="3951305" y="4154606"/>
            <a:ext cx="227211" cy="216594"/>
          </a:xfrm>
          <a:custGeom>
            <a:avLst/>
            <a:gdLst>
              <a:gd name="T0" fmla="*/ 254 w 258"/>
              <a:gd name="T1" fmla="*/ 102 h 246"/>
              <a:gd name="T2" fmla="*/ 257 w 258"/>
              <a:gd name="T3" fmla="*/ 92 h 246"/>
              <a:gd name="T4" fmla="*/ 248 w 258"/>
              <a:gd name="T5" fmla="*/ 86 h 246"/>
              <a:gd name="T6" fmla="*/ 174 w 258"/>
              <a:gd name="T7" fmla="*/ 80 h 246"/>
              <a:gd name="T8" fmla="*/ 166 w 258"/>
              <a:gd name="T9" fmla="*/ 75 h 246"/>
              <a:gd name="T10" fmla="*/ 137 w 258"/>
              <a:gd name="T11" fmla="*/ 6 h 246"/>
              <a:gd name="T12" fmla="*/ 128 w 258"/>
              <a:gd name="T13" fmla="*/ 0 h 246"/>
              <a:gd name="T14" fmla="*/ 120 w 258"/>
              <a:gd name="T15" fmla="*/ 6 h 246"/>
              <a:gd name="T16" fmla="*/ 91 w 258"/>
              <a:gd name="T17" fmla="*/ 75 h 246"/>
              <a:gd name="T18" fmla="*/ 84 w 258"/>
              <a:gd name="T19" fmla="*/ 81 h 246"/>
              <a:gd name="T20" fmla="*/ 9 w 258"/>
              <a:gd name="T21" fmla="*/ 88 h 246"/>
              <a:gd name="T22" fmla="*/ 1 w 258"/>
              <a:gd name="T23" fmla="*/ 94 h 246"/>
              <a:gd name="T24" fmla="*/ 4 w 258"/>
              <a:gd name="T25" fmla="*/ 104 h 246"/>
              <a:gd name="T26" fmla="*/ 61 w 258"/>
              <a:gd name="T27" fmla="*/ 152 h 246"/>
              <a:gd name="T28" fmla="*/ 64 w 258"/>
              <a:gd name="T29" fmla="*/ 161 h 246"/>
              <a:gd name="T30" fmla="*/ 48 w 258"/>
              <a:gd name="T31" fmla="*/ 234 h 246"/>
              <a:gd name="T32" fmla="*/ 52 w 258"/>
              <a:gd name="T33" fmla="*/ 244 h 246"/>
              <a:gd name="T34" fmla="*/ 62 w 258"/>
              <a:gd name="T35" fmla="*/ 244 h 246"/>
              <a:gd name="T36" fmla="*/ 125 w 258"/>
              <a:gd name="T37" fmla="*/ 205 h 246"/>
              <a:gd name="T38" fmla="*/ 135 w 258"/>
              <a:gd name="T39" fmla="*/ 205 h 246"/>
              <a:gd name="T40" fmla="*/ 199 w 258"/>
              <a:gd name="T41" fmla="*/ 243 h 246"/>
              <a:gd name="T42" fmla="*/ 209 w 258"/>
              <a:gd name="T43" fmla="*/ 242 h 246"/>
              <a:gd name="T44" fmla="*/ 213 w 258"/>
              <a:gd name="T45" fmla="*/ 233 h 246"/>
              <a:gd name="T46" fmla="*/ 195 w 258"/>
              <a:gd name="T47" fmla="*/ 160 h 246"/>
              <a:gd name="T48" fmla="*/ 198 w 258"/>
              <a:gd name="T49" fmla="*/ 151 h 246"/>
              <a:gd name="T50" fmla="*/ 254 w 258"/>
              <a:gd name="T51" fmla="*/ 102 h 2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58" h="246">
                <a:moveTo>
                  <a:pt x="254" y="102"/>
                </a:moveTo>
                <a:cubicBezTo>
                  <a:pt x="257" y="99"/>
                  <a:pt x="258" y="95"/>
                  <a:pt x="257" y="92"/>
                </a:cubicBezTo>
                <a:cubicBezTo>
                  <a:pt x="255" y="88"/>
                  <a:pt x="252" y="86"/>
                  <a:pt x="248" y="86"/>
                </a:cubicBezTo>
                <a:cubicBezTo>
                  <a:pt x="174" y="80"/>
                  <a:pt x="174" y="80"/>
                  <a:pt x="174" y="80"/>
                </a:cubicBezTo>
                <a:cubicBezTo>
                  <a:pt x="171" y="80"/>
                  <a:pt x="168" y="78"/>
                  <a:pt x="166" y="75"/>
                </a:cubicBezTo>
                <a:cubicBezTo>
                  <a:pt x="137" y="6"/>
                  <a:pt x="137" y="6"/>
                  <a:pt x="137" y="6"/>
                </a:cubicBezTo>
                <a:cubicBezTo>
                  <a:pt x="135" y="3"/>
                  <a:pt x="132" y="0"/>
                  <a:pt x="128" y="0"/>
                </a:cubicBezTo>
                <a:cubicBezTo>
                  <a:pt x="124" y="1"/>
                  <a:pt x="121" y="3"/>
                  <a:pt x="120" y="6"/>
                </a:cubicBezTo>
                <a:cubicBezTo>
                  <a:pt x="91" y="75"/>
                  <a:pt x="91" y="75"/>
                  <a:pt x="91" y="75"/>
                </a:cubicBezTo>
                <a:cubicBezTo>
                  <a:pt x="90" y="78"/>
                  <a:pt x="87" y="81"/>
                  <a:pt x="84" y="81"/>
                </a:cubicBezTo>
                <a:cubicBezTo>
                  <a:pt x="9" y="88"/>
                  <a:pt x="9" y="88"/>
                  <a:pt x="9" y="88"/>
                </a:cubicBezTo>
                <a:cubicBezTo>
                  <a:pt x="6" y="88"/>
                  <a:pt x="3" y="91"/>
                  <a:pt x="1" y="94"/>
                </a:cubicBezTo>
                <a:cubicBezTo>
                  <a:pt x="0" y="98"/>
                  <a:pt x="1" y="102"/>
                  <a:pt x="4" y="104"/>
                </a:cubicBezTo>
                <a:cubicBezTo>
                  <a:pt x="61" y="152"/>
                  <a:pt x="61" y="152"/>
                  <a:pt x="61" y="152"/>
                </a:cubicBezTo>
                <a:cubicBezTo>
                  <a:pt x="64" y="155"/>
                  <a:pt x="65" y="158"/>
                  <a:pt x="64" y="161"/>
                </a:cubicBezTo>
                <a:cubicBezTo>
                  <a:pt x="48" y="234"/>
                  <a:pt x="48" y="234"/>
                  <a:pt x="48" y="234"/>
                </a:cubicBezTo>
                <a:cubicBezTo>
                  <a:pt x="47" y="238"/>
                  <a:pt x="48" y="242"/>
                  <a:pt x="52" y="244"/>
                </a:cubicBezTo>
                <a:cubicBezTo>
                  <a:pt x="55" y="246"/>
                  <a:pt x="59" y="246"/>
                  <a:pt x="62" y="244"/>
                </a:cubicBezTo>
                <a:cubicBezTo>
                  <a:pt x="125" y="205"/>
                  <a:pt x="125" y="205"/>
                  <a:pt x="125" y="205"/>
                </a:cubicBezTo>
                <a:cubicBezTo>
                  <a:pt x="128" y="203"/>
                  <a:pt x="132" y="203"/>
                  <a:pt x="135" y="205"/>
                </a:cubicBezTo>
                <a:cubicBezTo>
                  <a:pt x="199" y="243"/>
                  <a:pt x="199" y="243"/>
                  <a:pt x="199" y="243"/>
                </a:cubicBezTo>
                <a:cubicBezTo>
                  <a:pt x="202" y="245"/>
                  <a:pt x="206" y="245"/>
                  <a:pt x="209" y="242"/>
                </a:cubicBezTo>
                <a:cubicBezTo>
                  <a:pt x="212" y="240"/>
                  <a:pt x="214" y="236"/>
                  <a:pt x="213" y="233"/>
                </a:cubicBezTo>
                <a:cubicBezTo>
                  <a:pt x="195" y="160"/>
                  <a:pt x="195" y="160"/>
                  <a:pt x="195" y="160"/>
                </a:cubicBezTo>
                <a:cubicBezTo>
                  <a:pt x="194" y="157"/>
                  <a:pt x="195" y="153"/>
                  <a:pt x="198" y="151"/>
                </a:cubicBezTo>
                <a:lnTo>
                  <a:pt x="254" y="1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2" y="290152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68" y="27096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图谱构建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37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系统根据标签内容搜索源数据，返回一张临时图谱。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8384034" y="3965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扩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展内容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8387103" y="4226657"/>
            <a:ext cx="3100520" cy="824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用户可右击类型为番剧的节点查看相关番剧信息，并可点击链接前往相关页面；用户可以将临时图谱持久化拥有保存。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714764" y="27096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数据处理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2970371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用户输入内容，系统根据输入返回若干标签，用户选择标签进行搜索。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2714764" y="39659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图谱拓展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22240" y="4226657"/>
            <a:ext cx="3100520" cy="5702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用户可以双击临时图谱中的节点，以扩充临时图谱中的内容。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C75DAC56-BC7C-4ED3-BA42-1D89D58EAD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7" r="406"/>
          <a:stretch/>
        </p:blipFill>
        <p:spPr>
          <a:xfrm>
            <a:off x="330273" y="375913"/>
            <a:ext cx="11540302" cy="61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231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1EAC80D-8A58-4082-B1EA-348E9CBA6A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9333" r="-147"/>
          <a:stretch/>
        </p:blipFill>
        <p:spPr>
          <a:xfrm>
            <a:off x="330274" y="375912"/>
            <a:ext cx="11556926" cy="612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814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1694483" cy="541682"/>
            <a:chOff x="334963" y="486219"/>
            <a:chExt cx="1694483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智能问答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椭圆 6"/>
          <p:cNvSpPr/>
          <p:nvPr/>
        </p:nvSpPr>
        <p:spPr>
          <a:xfrm>
            <a:off x="7884941" y="3422868"/>
            <a:ext cx="484300" cy="4843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3822761" y="3422868"/>
            <a:ext cx="484300" cy="4843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355141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8013485" y="3551412"/>
            <a:ext cx="227211" cy="227211"/>
          </a:xfrm>
          <a:custGeom>
            <a:avLst/>
            <a:gdLst>
              <a:gd name="T0" fmla="*/ 181 w 252"/>
              <a:gd name="T1" fmla="*/ 126 h 252"/>
              <a:gd name="T2" fmla="*/ 236 w 252"/>
              <a:gd name="T3" fmla="*/ 71 h 252"/>
              <a:gd name="T4" fmla="*/ 236 w 252"/>
              <a:gd name="T5" fmla="*/ 16 h 252"/>
              <a:gd name="T6" fmla="*/ 181 w 252"/>
              <a:gd name="T7" fmla="*/ 16 h 252"/>
              <a:gd name="T8" fmla="*/ 126 w 252"/>
              <a:gd name="T9" fmla="*/ 71 h 252"/>
              <a:gd name="T10" fmla="*/ 71 w 252"/>
              <a:gd name="T11" fmla="*/ 16 h 252"/>
              <a:gd name="T12" fmla="*/ 16 w 252"/>
              <a:gd name="T13" fmla="*/ 16 h 252"/>
              <a:gd name="T14" fmla="*/ 16 w 252"/>
              <a:gd name="T15" fmla="*/ 71 h 252"/>
              <a:gd name="T16" fmla="*/ 71 w 252"/>
              <a:gd name="T17" fmla="*/ 126 h 252"/>
              <a:gd name="T18" fmla="*/ 16 w 252"/>
              <a:gd name="T19" fmla="*/ 181 h 252"/>
              <a:gd name="T20" fmla="*/ 16 w 252"/>
              <a:gd name="T21" fmla="*/ 237 h 252"/>
              <a:gd name="T22" fmla="*/ 71 w 252"/>
              <a:gd name="T23" fmla="*/ 237 h 252"/>
              <a:gd name="T24" fmla="*/ 126 w 252"/>
              <a:gd name="T25" fmla="*/ 181 h 252"/>
              <a:gd name="T26" fmla="*/ 181 w 252"/>
              <a:gd name="T27" fmla="*/ 237 h 252"/>
              <a:gd name="T28" fmla="*/ 236 w 252"/>
              <a:gd name="T29" fmla="*/ 237 h 252"/>
              <a:gd name="T30" fmla="*/ 236 w 252"/>
              <a:gd name="T31" fmla="*/ 181 h 252"/>
              <a:gd name="T32" fmla="*/ 181 w 252"/>
              <a:gd name="T33" fmla="*/ 126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52" h="252">
                <a:moveTo>
                  <a:pt x="181" y="126"/>
                </a:moveTo>
                <a:cubicBezTo>
                  <a:pt x="236" y="71"/>
                  <a:pt x="236" y="71"/>
                  <a:pt x="236" y="71"/>
                </a:cubicBezTo>
                <a:cubicBezTo>
                  <a:pt x="252" y="56"/>
                  <a:pt x="252" y="31"/>
                  <a:pt x="236" y="16"/>
                </a:cubicBezTo>
                <a:cubicBezTo>
                  <a:pt x="221" y="0"/>
                  <a:pt x="196" y="0"/>
                  <a:pt x="181" y="16"/>
                </a:cubicBezTo>
                <a:cubicBezTo>
                  <a:pt x="126" y="71"/>
                  <a:pt x="126" y="71"/>
                  <a:pt x="126" y="71"/>
                </a:cubicBezTo>
                <a:cubicBezTo>
                  <a:pt x="71" y="16"/>
                  <a:pt x="71" y="16"/>
                  <a:pt x="71" y="16"/>
                </a:cubicBezTo>
                <a:cubicBezTo>
                  <a:pt x="56" y="0"/>
                  <a:pt x="31" y="0"/>
                  <a:pt x="16" y="16"/>
                </a:cubicBezTo>
                <a:cubicBezTo>
                  <a:pt x="0" y="31"/>
                  <a:pt x="0" y="56"/>
                  <a:pt x="16" y="71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16" y="181"/>
                  <a:pt x="16" y="181"/>
                  <a:pt x="16" y="181"/>
                </a:cubicBezTo>
                <a:cubicBezTo>
                  <a:pt x="0" y="197"/>
                  <a:pt x="0" y="221"/>
                  <a:pt x="16" y="237"/>
                </a:cubicBezTo>
                <a:cubicBezTo>
                  <a:pt x="31" y="252"/>
                  <a:pt x="56" y="252"/>
                  <a:pt x="71" y="237"/>
                </a:cubicBezTo>
                <a:cubicBezTo>
                  <a:pt x="126" y="181"/>
                  <a:pt x="126" y="181"/>
                  <a:pt x="126" y="181"/>
                </a:cubicBezTo>
                <a:cubicBezTo>
                  <a:pt x="181" y="237"/>
                  <a:pt x="181" y="237"/>
                  <a:pt x="181" y="237"/>
                </a:cubicBezTo>
                <a:cubicBezTo>
                  <a:pt x="196" y="252"/>
                  <a:pt x="221" y="252"/>
                  <a:pt x="236" y="237"/>
                </a:cubicBezTo>
                <a:cubicBezTo>
                  <a:pt x="252" y="221"/>
                  <a:pt x="252" y="197"/>
                  <a:pt x="236" y="181"/>
                </a:cubicBezTo>
                <a:lnTo>
                  <a:pt x="181" y="1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4465737" y="2057155"/>
            <a:ext cx="3260525" cy="3260525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1"/>
          <p:cNvSpPr txBox="1"/>
          <p:nvPr/>
        </p:nvSpPr>
        <p:spPr>
          <a:xfrm>
            <a:off x="8366171" y="33595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识别并回答问题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文本框2"/>
          <p:cNvSpPr/>
          <p:nvPr/>
        </p:nvSpPr>
        <p:spPr>
          <a:xfrm>
            <a:off x="8369240" y="3620261"/>
            <a:ext cx="3100520" cy="31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系统识别问题并进行相关内容的回答。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022267" y="335951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问题标准化输入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722240" y="3620261"/>
            <a:ext cx="3100520" cy="3163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100" dirty="0">
                <a:solidFill>
                  <a:srgbClr val="7F7F7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+mn-ea"/>
                <a:sym typeface="+mn-lt"/>
              </a:rPr>
              <a:t>用户根据标准词和问题类型进行提问。</a:t>
            </a: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252161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727</Words>
  <Application>Microsoft Office PowerPoint</Application>
  <PresentationFormat>宽屏</PresentationFormat>
  <Paragraphs>83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5" baseType="lpstr">
      <vt:lpstr>Gill Sans</vt:lpstr>
      <vt:lpstr>Helvetica Light</vt:lpstr>
      <vt:lpstr>等线</vt:lpstr>
      <vt:lpstr>等线 Light</vt:lpstr>
      <vt:lpstr>思源黑体 CN Bold</vt:lpstr>
      <vt:lpstr>思源黑体 CN Heavy</vt:lpstr>
      <vt:lpstr>思源黑体 CN Normal</vt:lpstr>
      <vt:lpstr>思源黑体 CN Regular</vt:lpstr>
      <vt:lpstr>宋体</vt:lpstr>
      <vt:lpstr>微软雅黑</vt:lpstr>
      <vt:lpstr>Aharoni</vt:lpstr>
      <vt:lpstr>Arial</vt:lpstr>
      <vt:lpstr>Calibri</vt:lpstr>
      <vt:lpstr>Wingdings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Epo ch</dc:creator>
  <cp:lastModifiedBy>孟俊豪</cp:lastModifiedBy>
  <cp:revision>36</cp:revision>
  <dcterms:created xsi:type="dcterms:W3CDTF">2020-03-05T12:33:00Z</dcterms:created>
  <dcterms:modified xsi:type="dcterms:W3CDTF">2021-06-20T05:36:54Z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2052-11.1.0.10577</vt:lpwstr>
  </property>
  <property fmtid="{D5CDD505-2E9C-101B-9397-08002B2CF9AE}" pid="3" name="KSOTemplateUUID">
    <vt:lpwstr>v1.0_mb_z0h44wNWYuL7gteVkD8FyA==</vt:lpwstr>
  </property>
  <property fmtid="{D5CDD505-2E9C-101B-9397-08002B2CF9AE}" pid="4" name="ICV">
    <vt:lpwstr>5968C268101042E49923E8D92C96D21D</vt:lpwstr>
  </property>
</Properties>
</file>

<file path=docProps/thumbnail.jpeg>
</file>